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1C2"/>
    <a:srgbClr val="454545"/>
    <a:srgbClr val="8888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>
        <p:scale>
          <a:sx n="150" d="100"/>
          <a:sy n="150" d="100"/>
        </p:scale>
        <p:origin x="-25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8F076-ACC8-BBBC-83B2-24E050097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638072-F319-B712-F059-A56153E66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A5A3A-CC87-C089-F1BD-36C68ECCF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15920-2715-D34A-489D-1B818B0EB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7575-F82B-D312-C3E3-9373CEF63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293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CDC23-89F4-271D-F606-14C90E467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A7EB2-425D-5591-3DCA-E205B1B3B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D5BC9-188F-CFA8-FE2A-0E8C42DE9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09274-E6A1-D3A1-E4E6-CC5D5D45B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AF6D7-087F-AF5E-EED1-424E73AA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24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74FEBE-900D-A258-C3FF-5BB4F4CCC6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069B4C-BDAE-3862-715A-535C0F9349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AFAA4D-01B2-A749-C2AB-0AC3D993C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FCDC8-247D-1885-83C7-524AC59CA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19E47-5E05-54F3-543E-00E0AB5F9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69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58F4F-BB7F-9B54-384E-0ABA7EB6F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D0474-C93A-E67A-1A21-BCD08C68E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03FB2-C086-C97B-E1C1-DB48A2F4C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86EBD-1745-F78E-6A06-947970A3A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C3084-8E29-D806-795F-B748C15DC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410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0E3A0-F3B4-EB0D-E91B-34A8151B3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5E34B-EC02-F159-0860-07190E1A4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7E234-D071-8754-5A8C-E763AAA9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4AACD-B79F-9873-C572-BF4ACCD5F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6E197-FB37-8B36-1BB6-25A0A48C5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64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D587-DD1E-BCBA-6B0C-41DCF9FFA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7B046-8945-E8EC-FCDD-DA40AEECEC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EB6CD2-C0AF-C6B4-1651-014ED83FCF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C53D08-65D4-6456-24E7-0872A8C81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95322-CCC3-F683-754E-18D50031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D842D9-19C4-41B9-AF05-8E11B9D10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05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050B6-85D5-6670-C2AE-1CD39EE7B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06986-F624-6D30-7D66-0BA822778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D6C00F-E01B-5B4E-F4FD-F41CACF59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7BA908-4A15-F355-FF46-F5A475314B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2E1834-B05A-4BEA-9BDC-5C028A2D3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5A8574-C902-C997-20C1-6779CB96F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0050E6-8720-2950-42BB-D931FD6AC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A5E92F-9764-ECE5-C845-EDAE4DB58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37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5A20C-ED19-6214-9215-3131A2BC1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2546B5-BD02-79A9-3CD6-16D9B8F1A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AB6DA6-BD6A-04C5-FAA7-67DB8D5A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944B15-A13B-4B11-C091-7AF8DBF6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6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5B7302-7210-5356-F533-C961BEAB7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90B55-0F6B-8106-B2FA-4CC0F1AD6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34CA33-5EC3-C2F3-16F8-B90F5CEAF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833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FC7E-5A62-A7AC-1995-3B787CE2E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9B604-4070-8B6B-E441-9DBB661D4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159C99-DB95-208B-6E27-83724ABE86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94CC0F-8B8D-653C-47C9-E211DCBB9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5DC8F4-19F5-2548-6752-0D8D9DB55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0AFA07-FD3B-997C-E4A0-D3A93B389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78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D56A-9502-1180-DFB1-AFDAA994E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645363-5890-E4A4-F3DC-68356A8F95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1E9A01-9A7D-7057-849A-F7E06E0B0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7FD990-451D-3EDC-B782-B5D21CE9D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98120A-DC64-13E1-8D6B-2AD0F3912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AAF04B-DC65-701C-4872-0DA4D5529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446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69A939-72F9-8B93-4B62-DF2718A95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99365-EB4F-3F25-694A-5ED34FBB4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83C4C-B61F-539A-7DBE-5FD36DB4F6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33A3A-F980-47C5-A13E-DF8CE3745BDB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15312-514F-B945-B33E-C6B8F9371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88EED-7F7F-DD21-8C30-D178FD35AB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16494-6315-43D3-B591-42A929865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0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sv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8.sv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8CC81D6A-D0D5-9CE8-1ECC-DAC9F94C8240}"/>
              </a:ext>
            </a:extLst>
          </p:cNvPr>
          <p:cNvGrpSpPr/>
          <p:nvPr/>
        </p:nvGrpSpPr>
        <p:grpSpPr>
          <a:xfrm>
            <a:off x="567776" y="477145"/>
            <a:ext cx="2700591" cy="5903710"/>
            <a:chOff x="567776" y="477145"/>
            <a:chExt cx="2700591" cy="590371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A24F5E7-1A7F-08EC-5F62-18BEB4F231B7}"/>
                </a:ext>
              </a:extLst>
            </p:cNvPr>
            <p:cNvSpPr/>
            <p:nvPr/>
          </p:nvSpPr>
          <p:spPr>
            <a:xfrm>
              <a:off x="568004" y="477145"/>
              <a:ext cx="2681831" cy="5903710"/>
            </a:xfrm>
            <a:prstGeom prst="roundRect">
              <a:avLst>
                <a:gd name="adj" fmla="val 7285"/>
              </a:avLst>
            </a:prstGeom>
            <a:noFill/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EDF5AF9D-58BD-048C-CE0C-BA80407727D5}"/>
                </a:ext>
              </a:extLst>
            </p:cNvPr>
            <p:cNvSpPr/>
            <p:nvPr/>
          </p:nvSpPr>
          <p:spPr>
            <a:xfrm>
              <a:off x="655454" y="1474362"/>
              <a:ext cx="2511022" cy="4170307"/>
            </a:xfrm>
            <a:prstGeom prst="roundRect">
              <a:avLst>
                <a:gd name="adj" fmla="val 5894"/>
              </a:avLst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Graphic 15" descr="Magnifying glass with solid fill">
              <a:extLst>
                <a:ext uri="{FF2B5EF4-FFF2-40B4-BE49-F238E27FC236}">
                  <a16:creationId xmlns:a16="http://schemas.microsoft.com/office/drawing/2014/main" id="{08B229D9-F8BB-1A19-DB47-C08622B38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11714" y="660216"/>
              <a:ext cx="213002" cy="213002"/>
            </a:xfrm>
            <a:prstGeom prst="rect">
              <a:avLst/>
            </a:prstGeom>
          </p:spPr>
        </p:pic>
        <p:pic>
          <p:nvPicPr>
            <p:cNvPr id="19" name="Graphic 18" descr="Single gear with solid fill">
              <a:extLst>
                <a:ext uri="{FF2B5EF4-FFF2-40B4-BE49-F238E27FC236}">
                  <a16:creationId xmlns:a16="http://schemas.microsoft.com/office/drawing/2014/main" id="{DA9F4250-24B6-328D-23F3-5874D73BB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37441" y="600450"/>
              <a:ext cx="325652" cy="325652"/>
            </a:xfrm>
            <a:prstGeom prst="rect">
              <a:avLst/>
            </a:prstGeom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AB72639-DE18-DBD8-FE03-F8D1F3053A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08919" y="1749020"/>
              <a:ext cx="0" cy="160020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45F05BB-190D-4216-F1FD-9A3B1249D4BF}"/>
                </a:ext>
              </a:extLst>
            </p:cNvPr>
            <p:cNvCxnSpPr>
              <a:cxnSpLocks/>
            </p:cNvCxnSpPr>
            <p:nvPr/>
          </p:nvCxnSpPr>
          <p:spPr>
            <a:xfrm>
              <a:off x="1908919" y="3349220"/>
              <a:ext cx="1" cy="225393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16B1E30-26C5-A2C9-1589-64CD2669DD87}"/>
                </a:ext>
              </a:extLst>
            </p:cNvPr>
            <p:cNvSpPr txBox="1"/>
            <p:nvPr/>
          </p:nvSpPr>
          <p:spPr>
            <a:xfrm rot="5400000">
              <a:off x="865179" y="3592860"/>
              <a:ext cx="26106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Arial Narrow" panose="020B0606020202030204" pitchFamily="34" charset="0"/>
                </a:rPr>
                <a:t>List of all Songs</a:t>
              </a:r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0374260-5C1F-8A28-C19E-0F9D59255DE5}"/>
                </a:ext>
              </a:extLst>
            </p:cNvPr>
            <p:cNvSpPr/>
            <p:nvPr/>
          </p:nvSpPr>
          <p:spPr>
            <a:xfrm>
              <a:off x="1100627" y="5760964"/>
              <a:ext cx="1558436" cy="35320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65100" sx="105000" sy="105000" algn="ctr" rotWithShape="0">
                <a:prstClr val="black">
                  <a:alpha val="69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61FE946-57D1-0A14-1DAA-B6A004A783DA}"/>
                </a:ext>
              </a:extLst>
            </p:cNvPr>
            <p:cNvSpPr txBox="1"/>
            <p:nvPr/>
          </p:nvSpPr>
          <p:spPr>
            <a:xfrm>
              <a:off x="693013" y="4149320"/>
              <a:ext cx="936360" cy="938719"/>
            </a:xfrm>
            <a:prstGeom prst="rect">
              <a:avLst/>
            </a:prstGeom>
            <a:noFill/>
            <a:ln>
              <a:solidFill>
                <a:schemeClr val="accent1">
                  <a:shade val="1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Current playing Music(floating like) can be </a:t>
              </a:r>
              <a:r>
                <a:rPr lang="en-US" sz="1100" dirty="0" err="1"/>
                <a:t>collapasable</a:t>
              </a:r>
              <a:endParaRPr lang="en-US" sz="1100" dirty="0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47AE155-28B2-3249-6C73-79FAE40F2663}"/>
                </a:ext>
              </a:extLst>
            </p:cNvPr>
            <p:cNvCxnSpPr>
              <a:cxnSpLocks/>
            </p:cNvCxnSpPr>
            <p:nvPr/>
          </p:nvCxnSpPr>
          <p:spPr>
            <a:xfrm>
              <a:off x="1629373" y="6314883"/>
              <a:ext cx="617018" cy="0"/>
            </a:xfrm>
            <a:prstGeom prst="line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19B5489-7C58-5B97-7BF8-3F4320DC0271}"/>
                </a:ext>
              </a:extLst>
            </p:cNvPr>
            <p:cNvCxnSpPr>
              <a:cxnSpLocks/>
              <a:stCxn id="41" idx="2"/>
              <a:endCxn id="40" idx="0"/>
            </p:cNvCxnSpPr>
            <p:nvPr/>
          </p:nvCxnSpPr>
          <p:spPr>
            <a:xfrm>
              <a:off x="1161193" y="5088039"/>
              <a:ext cx="718652" cy="672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D6F03C0-F142-2780-06BC-EFFD1292EB5F}"/>
                </a:ext>
              </a:extLst>
            </p:cNvPr>
            <p:cNvCxnSpPr/>
            <p:nvPr/>
          </p:nvCxnSpPr>
          <p:spPr>
            <a:xfrm>
              <a:off x="568004" y="1375461"/>
              <a:ext cx="2681831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008B6A9-DED1-9395-EE46-EF01738C6535}"/>
                </a:ext>
              </a:extLst>
            </p:cNvPr>
            <p:cNvSpPr txBox="1"/>
            <p:nvPr/>
          </p:nvSpPr>
          <p:spPr>
            <a:xfrm>
              <a:off x="567776" y="1107858"/>
              <a:ext cx="6003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HOME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79A5D07-2D51-7CC3-0FE9-FE96E2535F18}"/>
                </a:ext>
              </a:extLst>
            </p:cNvPr>
            <p:cNvSpPr txBox="1"/>
            <p:nvPr/>
          </p:nvSpPr>
          <p:spPr>
            <a:xfrm>
              <a:off x="1168173" y="1107858"/>
              <a:ext cx="6003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HOME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8393F93-2F95-E189-A7AD-287FD7182FA4}"/>
                </a:ext>
              </a:extLst>
            </p:cNvPr>
            <p:cNvSpPr txBox="1"/>
            <p:nvPr/>
          </p:nvSpPr>
          <p:spPr>
            <a:xfrm>
              <a:off x="1768342" y="1107858"/>
              <a:ext cx="6003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HOME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C1712EE-7B98-C6C3-2F68-D9C70B42B171}"/>
                </a:ext>
              </a:extLst>
            </p:cNvPr>
            <p:cNvSpPr txBox="1"/>
            <p:nvPr/>
          </p:nvSpPr>
          <p:spPr>
            <a:xfrm>
              <a:off x="2337354" y="1107858"/>
              <a:ext cx="6003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HOME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D0AE2D0-1A0B-D3F3-BB63-1364AD23945B}"/>
                </a:ext>
              </a:extLst>
            </p:cNvPr>
            <p:cNvSpPr txBox="1"/>
            <p:nvPr/>
          </p:nvSpPr>
          <p:spPr>
            <a:xfrm>
              <a:off x="2915664" y="1107858"/>
              <a:ext cx="3527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H</a:t>
              </a:r>
            </a:p>
          </p:txBody>
        </p:sp>
      </p:grp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E6C83214-6C6C-E281-1978-C4306054AD2B}"/>
              </a:ext>
            </a:extLst>
          </p:cNvPr>
          <p:cNvSpPr/>
          <p:nvPr/>
        </p:nvSpPr>
        <p:spPr>
          <a:xfrm>
            <a:off x="3995465" y="642855"/>
            <a:ext cx="2681831" cy="5903710"/>
          </a:xfrm>
          <a:prstGeom prst="roundRect">
            <a:avLst>
              <a:gd name="adj" fmla="val 7285"/>
            </a:avLst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3D493AEF-9AE4-1E44-CE59-1F2BB14B01C2}"/>
              </a:ext>
            </a:extLst>
          </p:cNvPr>
          <p:cNvSpPr/>
          <p:nvPr/>
        </p:nvSpPr>
        <p:spPr>
          <a:xfrm>
            <a:off x="4638176" y="660216"/>
            <a:ext cx="2681831" cy="5903710"/>
          </a:xfrm>
          <a:prstGeom prst="roundRect">
            <a:avLst>
              <a:gd name="adj" fmla="val 7285"/>
            </a:avLst>
          </a:prstGeom>
          <a:blipFill dpi="0" rotWithShape="1">
            <a:blip r:embed="rId6">
              <a:alphaModFix amt="73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87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96C0ACF-2226-0216-F3FB-6264AA1CF43E}"/>
              </a:ext>
            </a:extLst>
          </p:cNvPr>
          <p:cNvSpPr txBox="1"/>
          <p:nvPr/>
        </p:nvSpPr>
        <p:spPr>
          <a:xfrm>
            <a:off x="4028875" y="3208139"/>
            <a:ext cx="2586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Bahnschrift" panose="020B0502040204020203" pitchFamily="34" charset="0"/>
              </a:rPr>
              <a:t>Title of the Song</a:t>
            </a:r>
          </a:p>
          <a:p>
            <a:r>
              <a:rPr lang="en-US" sz="1600" dirty="0">
                <a:solidFill>
                  <a:schemeClr val="bg1"/>
                </a:solidFill>
                <a:latin typeface="Bahnschrift" panose="020B0502040204020203" pitchFamily="34" charset="0"/>
              </a:rPr>
              <a:t>Artist Name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777B4622-2CDB-8AA6-A5E2-D65802CDD457}"/>
              </a:ext>
            </a:extLst>
          </p:cNvPr>
          <p:cNvSpPr/>
          <p:nvPr/>
        </p:nvSpPr>
        <p:spPr>
          <a:xfrm>
            <a:off x="4185588" y="749786"/>
            <a:ext cx="2281888" cy="2309018"/>
          </a:xfrm>
          <a:prstGeom prst="roundRect">
            <a:avLst>
              <a:gd name="adj" fmla="val 6604"/>
            </a:avLst>
          </a:prstGeom>
          <a:blipFill>
            <a:blip r:embed="rId8"/>
            <a:stretch>
              <a:fillRect/>
            </a:stretch>
          </a:blipFill>
          <a:ln w="22225">
            <a:solidFill>
              <a:schemeClr val="bg1"/>
            </a:solidFill>
          </a:ln>
          <a:effectLst>
            <a:softEdge rad="228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24C0FBA-DAA6-3CE8-9D37-ED4561634FC1}"/>
              </a:ext>
            </a:extLst>
          </p:cNvPr>
          <p:cNvCxnSpPr/>
          <p:nvPr/>
        </p:nvCxnSpPr>
        <p:spPr>
          <a:xfrm>
            <a:off x="4105275" y="4149320"/>
            <a:ext cx="24622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AD953E34-C476-4CC5-831C-1DBE6A1D7D1E}"/>
              </a:ext>
            </a:extLst>
          </p:cNvPr>
          <p:cNvSpPr/>
          <p:nvPr/>
        </p:nvSpPr>
        <p:spPr>
          <a:xfrm>
            <a:off x="5807740" y="4125507"/>
            <a:ext cx="47626" cy="4762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9708A87E-807C-5ED2-F486-BD29A1034F32}"/>
              </a:ext>
            </a:extLst>
          </p:cNvPr>
          <p:cNvSpPr/>
          <p:nvPr/>
        </p:nvSpPr>
        <p:spPr>
          <a:xfrm rot="5400000">
            <a:off x="5253513" y="4455601"/>
            <a:ext cx="165736" cy="1428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C470BEC-2A0B-2079-3853-9DC3D2802424}"/>
              </a:ext>
            </a:extLst>
          </p:cNvPr>
          <p:cNvGrpSpPr/>
          <p:nvPr/>
        </p:nvGrpSpPr>
        <p:grpSpPr>
          <a:xfrm>
            <a:off x="5688677" y="4444170"/>
            <a:ext cx="165735" cy="165737"/>
            <a:chOff x="5688677" y="4444170"/>
            <a:chExt cx="165735" cy="165737"/>
          </a:xfrm>
        </p:grpSpPr>
        <p:sp>
          <p:nvSpPr>
            <p:cNvPr id="74" name="Isosceles Triangle 73">
              <a:extLst>
                <a:ext uri="{FF2B5EF4-FFF2-40B4-BE49-F238E27FC236}">
                  <a16:creationId xmlns:a16="http://schemas.microsoft.com/office/drawing/2014/main" id="{436CD854-B16E-B637-B460-220E0FE01EC3}"/>
                </a:ext>
              </a:extLst>
            </p:cNvPr>
            <p:cNvSpPr/>
            <p:nvPr/>
          </p:nvSpPr>
          <p:spPr>
            <a:xfrm rot="5400000">
              <a:off x="5677247" y="4455601"/>
              <a:ext cx="165736" cy="14287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B93A73D5-1E50-012E-700B-DF679A39ADAD}"/>
                </a:ext>
              </a:extLst>
            </p:cNvPr>
            <p:cNvSpPr/>
            <p:nvPr/>
          </p:nvSpPr>
          <p:spPr>
            <a:xfrm>
              <a:off x="5808693" y="4444170"/>
              <a:ext cx="45719" cy="1657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F4E2E75-F973-31DA-D938-B5F0C3A97375}"/>
              </a:ext>
            </a:extLst>
          </p:cNvPr>
          <p:cNvGrpSpPr/>
          <p:nvPr/>
        </p:nvGrpSpPr>
        <p:grpSpPr>
          <a:xfrm rot="10800000">
            <a:off x="4742866" y="4444170"/>
            <a:ext cx="165735" cy="165737"/>
            <a:chOff x="5688677" y="4444170"/>
            <a:chExt cx="165735" cy="165737"/>
          </a:xfrm>
        </p:grpSpPr>
        <p:sp>
          <p:nvSpPr>
            <p:cNvPr id="78" name="Isosceles Triangle 77">
              <a:extLst>
                <a:ext uri="{FF2B5EF4-FFF2-40B4-BE49-F238E27FC236}">
                  <a16:creationId xmlns:a16="http://schemas.microsoft.com/office/drawing/2014/main" id="{4732EB11-595E-7B96-089A-B926BCC08D39}"/>
                </a:ext>
              </a:extLst>
            </p:cNvPr>
            <p:cNvSpPr/>
            <p:nvPr/>
          </p:nvSpPr>
          <p:spPr>
            <a:xfrm rot="5400000">
              <a:off x="5677247" y="4455601"/>
              <a:ext cx="165736" cy="14287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5A67BB1-C5E3-6BA7-00B7-97BAD7124E7F}"/>
                </a:ext>
              </a:extLst>
            </p:cNvPr>
            <p:cNvSpPr/>
            <p:nvPr/>
          </p:nvSpPr>
          <p:spPr>
            <a:xfrm>
              <a:off x="5808693" y="4444170"/>
              <a:ext cx="45719" cy="1657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1" name="Graphic 80" descr="Star with solid fill">
            <a:extLst>
              <a:ext uri="{FF2B5EF4-FFF2-40B4-BE49-F238E27FC236}">
                <a16:creationId xmlns:a16="http://schemas.microsoft.com/office/drawing/2014/main" id="{5A75A8C6-CF66-21CC-C9E1-C2D1903A825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184900" y="3733170"/>
            <a:ext cx="215612" cy="21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5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Picture 289">
            <a:extLst>
              <a:ext uri="{FF2B5EF4-FFF2-40B4-BE49-F238E27FC236}">
                <a16:creationId xmlns:a16="http://schemas.microsoft.com/office/drawing/2014/main" id="{4D41DC78-0F2A-C658-87E9-1AA644439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988" y="1819847"/>
            <a:ext cx="3625850" cy="3625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C895F6-AE1E-1D42-5F01-BE1AFCF17C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98" y="3429000"/>
            <a:ext cx="3415735" cy="31973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29ADA9-B69F-4AF8-0675-489FBE256E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9125" y="-560960"/>
            <a:ext cx="5835864" cy="5885134"/>
          </a:xfrm>
          <a:prstGeom prst="rect">
            <a:avLst/>
          </a:prstGeom>
        </p:spPr>
      </p:pic>
      <p:grpSp>
        <p:nvGrpSpPr>
          <p:cNvPr id="68" name="Group 67">
            <a:extLst>
              <a:ext uri="{FF2B5EF4-FFF2-40B4-BE49-F238E27FC236}">
                <a16:creationId xmlns:a16="http://schemas.microsoft.com/office/drawing/2014/main" id="{F008C187-299D-5E29-688D-49B6BF4E90FB}"/>
              </a:ext>
            </a:extLst>
          </p:cNvPr>
          <p:cNvGrpSpPr/>
          <p:nvPr/>
        </p:nvGrpSpPr>
        <p:grpSpPr>
          <a:xfrm>
            <a:off x="5757554" y="1499506"/>
            <a:ext cx="4162658" cy="4463144"/>
            <a:chOff x="5431168" y="1270341"/>
            <a:chExt cx="3485766" cy="3737390"/>
          </a:xfr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Blur/>
                      </a14:imgEffect>
                      <a14:imgEffect>
                        <a14:brightnessContrast bright="29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384885F-EBEE-B046-91C0-4E5B101D2F5A}"/>
                </a:ext>
              </a:extLst>
            </p:cNvPr>
            <p:cNvSpPr/>
            <p:nvPr/>
          </p:nvSpPr>
          <p:spPr>
            <a:xfrm>
              <a:off x="6727182" y="4338432"/>
              <a:ext cx="914400" cy="281940"/>
            </a:xfrm>
            <a:custGeom>
              <a:avLst/>
              <a:gdLst>
                <a:gd name="csX0" fmla="*/ 0 w 914400"/>
                <a:gd name="csY0" fmla="*/ 0 h 281940"/>
                <a:gd name="csX1" fmla="*/ 914400 w 914400"/>
                <a:gd name="csY1" fmla="*/ 0 h 281940"/>
                <a:gd name="csX2" fmla="*/ 914400 w 914400"/>
                <a:gd name="csY2" fmla="*/ 281940 h 281940"/>
                <a:gd name="csX3" fmla="*/ 0 w 914400"/>
                <a:gd name="csY3" fmla="*/ 281940 h 281940"/>
                <a:gd name="csX4" fmla="*/ 0 w 914400"/>
                <a:gd name="csY4" fmla="*/ 0 h 28194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914400" h="281940">
                  <a:moveTo>
                    <a:pt x="0" y="0"/>
                  </a:moveTo>
                  <a:lnTo>
                    <a:pt x="914400" y="0"/>
                  </a:lnTo>
                  <a:lnTo>
                    <a:pt x="914400" y="281940"/>
                  </a:lnTo>
                  <a:lnTo>
                    <a:pt x="0" y="2819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203200" sx="104000" sy="104000" algn="ctr" rotWithShape="0">
                <a:prstClr val="black">
                  <a:alpha val="49000"/>
                </a:prstClr>
              </a:outerShdw>
            </a:effectLst>
            <a:scene3d>
              <a:camera prst="orthographicFront"/>
              <a:lightRig rig="threePt" dir="t"/>
            </a:scene3d>
            <a:sp3d extrusionH="12700" contourW="19050" prstMaterial="metal">
              <a:bevelT w="88900" prst="coolSlant"/>
              <a:bevelB w="82550"/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68F4FA3D-7D60-F104-4013-A7359D264748}"/>
                </a:ext>
              </a:extLst>
            </p:cNvPr>
            <p:cNvSpPr/>
            <p:nvPr/>
          </p:nvSpPr>
          <p:spPr>
            <a:xfrm>
              <a:off x="6727182" y="4338432"/>
              <a:ext cx="914400" cy="281940"/>
            </a:xfrm>
            <a:custGeom>
              <a:avLst/>
              <a:gdLst>
                <a:gd name="csX0" fmla="*/ 0 w 914400"/>
                <a:gd name="csY0" fmla="*/ 0 h 281940"/>
                <a:gd name="csX1" fmla="*/ 914400 w 914400"/>
                <a:gd name="csY1" fmla="*/ 0 h 281940"/>
                <a:gd name="csX2" fmla="*/ 914400 w 914400"/>
                <a:gd name="csY2" fmla="*/ 281940 h 281940"/>
                <a:gd name="csX3" fmla="*/ 0 w 914400"/>
                <a:gd name="csY3" fmla="*/ 281940 h 281940"/>
                <a:gd name="csX4" fmla="*/ 0 w 914400"/>
                <a:gd name="csY4" fmla="*/ 0 h 28194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914400" h="281940">
                  <a:moveTo>
                    <a:pt x="0" y="0"/>
                  </a:moveTo>
                  <a:lnTo>
                    <a:pt x="914400" y="0"/>
                  </a:lnTo>
                  <a:lnTo>
                    <a:pt x="914400" y="281940"/>
                  </a:lnTo>
                  <a:lnTo>
                    <a:pt x="0" y="2819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203200" sx="104000" sy="104000" algn="ctr" rotWithShape="0">
                <a:prstClr val="black">
                  <a:alpha val="49000"/>
                </a:prstClr>
              </a:outerShdw>
            </a:effectLst>
            <a:scene3d>
              <a:camera prst="orthographicFront"/>
              <a:lightRig rig="threePt" dir="t"/>
            </a:scene3d>
            <a:sp3d extrusionH="12700" contourW="19050" prstMaterial="metal">
              <a:bevelT w="88900" prst="coolSlant"/>
              <a:bevelB w="82550"/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56124A6-9C3A-C58E-706C-C5049D2B2A09}"/>
                </a:ext>
              </a:extLst>
            </p:cNvPr>
            <p:cNvSpPr/>
            <p:nvPr/>
          </p:nvSpPr>
          <p:spPr>
            <a:xfrm>
              <a:off x="5524475" y="4158194"/>
              <a:ext cx="3299152" cy="849537"/>
            </a:xfrm>
            <a:custGeom>
              <a:avLst/>
              <a:gdLst>
                <a:gd name="csX0" fmla="*/ 686027 w 3299152"/>
                <a:gd name="csY0" fmla="*/ 0 h 849537"/>
                <a:gd name="csX1" fmla="*/ 2613125 w 3299152"/>
                <a:gd name="csY1" fmla="*/ 0 h 849537"/>
                <a:gd name="csX2" fmla="*/ 3299152 w 3299152"/>
                <a:gd name="csY2" fmla="*/ 686027 h 849537"/>
                <a:gd name="csX3" fmla="*/ 3299152 w 3299152"/>
                <a:gd name="csY3" fmla="*/ 697561 h 849537"/>
                <a:gd name="csX4" fmla="*/ 3272629 w 3299152"/>
                <a:gd name="csY4" fmla="*/ 729707 h 849537"/>
                <a:gd name="csX5" fmla="*/ 2983335 w 3299152"/>
                <a:gd name="csY5" fmla="*/ 849537 h 849537"/>
                <a:gd name="csX6" fmla="*/ 315817 w 3299152"/>
                <a:gd name="csY6" fmla="*/ 849537 h 849537"/>
                <a:gd name="csX7" fmla="*/ 26523 w 3299152"/>
                <a:gd name="csY7" fmla="*/ 729707 h 849537"/>
                <a:gd name="csX8" fmla="*/ 0 w 3299152"/>
                <a:gd name="csY8" fmla="*/ 697561 h 849537"/>
                <a:gd name="csX9" fmla="*/ 0 w 3299152"/>
                <a:gd name="csY9" fmla="*/ 686027 h 849537"/>
                <a:gd name="csX10" fmla="*/ 686027 w 3299152"/>
                <a:gd name="csY10" fmla="*/ 0 h 849537"/>
                <a:gd name="csX11" fmla="*/ 1202707 w 3299152"/>
                <a:gd name="csY11" fmla="*/ 180238 h 849537"/>
                <a:gd name="csX12" fmla="*/ 1202707 w 3299152"/>
                <a:gd name="csY12" fmla="*/ 462178 h 849537"/>
                <a:gd name="csX13" fmla="*/ 2117107 w 3299152"/>
                <a:gd name="csY13" fmla="*/ 462178 h 849537"/>
                <a:gd name="csX14" fmla="*/ 2117107 w 3299152"/>
                <a:gd name="csY14" fmla="*/ 180238 h 849537"/>
                <a:gd name="csX15" fmla="*/ 1202707 w 3299152"/>
                <a:gd name="csY15" fmla="*/ 180238 h 849537"/>
                <a:gd name="csX16" fmla="*/ 2434104 w 3299152"/>
                <a:gd name="csY16" fmla="*/ 264058 h 849537"/>
                <a:gd name="csX17" fmla="*/ 2335044 w 3299152"/>
                <a:gd name="csY17" fmla="*/ 363118 h 849537"/>
                <a:gd name="csX18" fmla="*/ 2434104 w 3299152"/>
                <a:gd name="csY18" fmla="*/ 462178 h 849537"/>
                <a:gd name="csX19" fmla="*/ 2533164 w 3299152"/>
                <a:gd name="csY19" fmla="*/ 363118 h 849537"/>
                <a:gd name="csX20" fmla="*/ 2434104 w 3299152"/>
                <a:gd name="csY20" fmla="*/ 264058 h 849537"/>
                <a:gd name="csX21" fmla="*/ 885710 w 3299152"/>
                <a:gd name="csY21" fmla="*/ 264058 h 849537"/>
                <a:gd name="csX22" fmla="*/ 786650 w 3299152"/>
                <a:gd name="csY22" fmla="*/ 363118 h 849537"/>
                <a:gd name="csX23" fmla="*/ 885710 w 3299152"/>
                <a:gd name="csY23" fmla="*/ 462178 h 849537"/>
                <a:gd name="csX24" fmla="*/ 984770 w 3299152"/>
                <a:gd name="csY24" fmla="*/ 363118 h 849537"/>
                <a:gd name="csX25" fmla="*/ 885710 w 3299152"/>
                <a:gd name="csY25" fmla="*/ 264058 h 849537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</a:cxnLst>
              <a:rect l="l" t="t" r="r" b="b"/>
              <a:pathLst>
                <a:path w="3299152" h="849537">
                  <a:moveTo>
                    <a:pt x="686027" y="0"/>
                  </a:moveTo>
                  <a:lnTo>
                    <a:pt x="2613125" y="0"/>
                  </a:lnTo>
                  <a:lnTo>
                    <a:pt x="3299152" y="686027"/>
                  </a:lnTo>
                  <a:lnTo>
                    <a:pt x="3299152" y="697561"/>
                  </a:lnTo>
                  <a:lnTo>
                    <a:pt x="3272629" y="729707"/>
                  </a:lnTo>
                  <a:cubicBezTo>
                    <a:pt x="3198593" y="803744"/>
                    <a:pt x="3096311" y="849537"/>
                    <a:pt x="2983335" y="849537"/>
                  </a:cubicBezTo>
                  <a:lnTo>
                    <a:pt x="315817" y="849537"/>
                  </a:lnTo>
                  <a:cubicBezTo>
                    <a:pt x="202841" y="849537"/>
                    <a:pt x="100560" y="803744"/>
                    <a:pt x="26523" y="729707"/>
                  </a:cubicBezTo>
                  <a:lnTo>
                    <a:pt x="0" y="697561"/>
                  </a:lnTo>
                  <a:lnTo>
                    <a:pt x="0" y="686027"/>
                  </a:lnTo>
                  <a:lnTo>
                    <a:pt x="686027" y="0"/>
                  </a:lnTo>
                  <a:close/>
                  <a:moveTo>
                    <a:pt x="1202707" y="180238"/>
                  </a:moveTo>
                  <a:lnTo>
                    <a:pt x="1202707" y="462178"/>
                  </a:lnTo>
                  <a:lnTo>
                    <a:pt x="2117107" y="462178"/>
                  </a:lnTo>
                  <a:lnTo>
                    <a:pt x="2117107" y="180238"/>
                  </a:lnTo>
                  <a:lnTo>
                    <a:pt x="1202707" y="180238"/>
                  </a:lnTo>
                  <a:close/>
                  <a:moveTo>
                    <a:pt x="2434104" y="264058"/>
                  </a:moveTo>
                  <a:cubicBezTo>
                    <a:pt x="2379395" y="264058"/>
                    <a:pt x="2335044" y="308409"/>
                    <a:pt x="2335044" y="363118"/>
                  </a:cubicBezTo>
                  <a:cubicBezTo>
                    <a:pt x="2335044" y="417827"/>
                    <a:pt x="2379395" y="462178"/>
                    <a:pt x="2434104" y="462178"/>
                  </a:cubicBezTo>
                  <a:cubicBezTo>
                    <a:pt x="2488813" y="462178"/>
                    <a:pt x="2533164" y="417827"/>
                    <a:pt x="2533164" y="363118"/>
                  </a:cubicBezTo>
                  <a:cubicBezTo>
                    <a:pt x="2533164" y="308409"/>
                    <a:pt x="2488813" y="264058"/>
                    <a:pt x="2434104" y="264058"/>
                  </a:cubicBezTo>
                  <a:close/>
                  <a:moveTo>
                    <a:pt x="885710" y="264058"/>
                  </a:moveTo>
                  <a:cubicBezTo>
                    <a:pt x="831001" y="264058"/>
                    <a:pt x="786650" y="308409"/>
                    <a:pt x="786650" y="363118"/>
                  </a:cubicBezTo>
                  <a:cubicBezTo>
                    <a:pt x="786650" y="417827"/>
                    <a:pt x="831001" y="462178"/>
                    <a:pt x="885710" y="462178"/>
                  </a:cubicBezTo>
                  <a:cubicBezTo>
                    <a:pt x="940419" y="462178"/>
                    <a:pt x="984770" y="417827"/>
                    <a:pt x="984770" y="363118"/>
                  </a:cubicBezTo>
                  <a:cubicBezTo>
                    <a:pt x="984770" y="308409"/>
                    <a:pt x="940419" y="264058"/>
                    <a:pt x="885710" y="26405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203200" sx="104000" sy="104000" algn="ctr" rotWithShape="0">
                <a:prstClr val="black">
                  <a:alpha val="49000"/>
                </a:prstClr>
              </a:outerShdw>
            </a:effectLst>
            <a:scene3d>
              <a:camera prst="orthographicFront"/>
              <a:lightRig rig="threePt" dir="t"/>
            </a:scene3d>
            <a:sp3d extrusionH="12700" contourW="19050" prstMaterial="metal">
              <a:bevelT w="88900" prst="coolSlant"/>
              <a:bevelB w="82550"/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5DF6EDE-D5AC-E909-7D12-DC5C6F15FAB3}"/>
                </a:ext>
              </a:extLst>
            </p:cNvPr>
            <p:cNvSpPr/>
            <p:nvPr/>
          </p:nvSpPr>
          <p:spPr>
            <a:xfrm>
              <a:off x="5431168" y="1270341"/>
              <a:ext cx="3485766" cy="3585404"/>
            </a:xfrm>
            <a:custGeom>
              <a:avLst/>
              <a:gdLst>
                <a:gd name="csX0" fmla="*/ 409124 w 3485766"/>
                <a:gd name="csY0" fmla="*/ 0 h 3585404"/>
                <a:gd name="csX1" fmla="*/ 3076642 w 3485766"/>
                <a:gd name="csY1" fmla="*/ 0 h 3585404"/>
                <a:gd name="csX2" fmla="*/ 3485766 w 3485766"/>
                <a:gd name="csY2" fmla="*/ 409124 h 3585404"/>
                <a:gd name="csX3" fmla="*/ 3485766 w 3485766"/>
                <a:gd name="csY3" fmla="*/ 3328256 h 3585404"/>
                <a:gd name="csX4" fmla="*/ 3415894 w 3485766"/>
                <a:gd name="csY4" fmla="*/ 3557001 h 3585404"/>
                <a:gd name="csX5" fmla="*/ 3392459 w 3485766"/>
                <a:gd name="csY5" fmla="*/ 3585404 h 3585404"/>
                <a:gd name="csX6" fmla="*/ 3392459 w 3485766"/>
                <a:gd name="csY6" fmla="*/ 3573870 h 3585404"/>
                <a:gd name="csX7" fmla="*/ 2706432 w 3485766"/>
                <a:gd name="csY7" fmla="*/ 2887843 h 3585404"/>
                <a:gd name="csX8" fmla="*/ 779334 w 3485766"/>
                <a:gd name="csY8" fmla="*/ 2887843 h 3585404"/>
                <a:gd name="csX9" fmla="*/ 93307 w 3485766"/>
                <a:gd name="csY9" fmla="*/ 3573870 h 3585404"/>
                <a:gd name="csX10" fmla="*/ 93307 w 3485766"/>
                <a:gd name="csY10" fmla="*/ 3585404 h 3585404"/>
                <a:gd name="csX11" fmla="*/ 69872 w 3485766"/>
                <a:gd name="csY11" fmla="*/ 3557001 h 3585404"/>
                <a:gd name="csX12" fmla="*/ 0 w 3485766"/>
                <a:gd name="csY12" fmla="*/ 3328256 h 3585404"/>
                <a:gd name="csX13" fmla="*/ 0 w 3485766"/>
                <a:gd name="csY13" fmla="*/ 409124 h 3585404"/>
                <a:gd name="csX14" fmla="*/ 409124 w 3485766"/>
                <a:gd name="csY14" fmla="*/ 0 h 3585404"/>
                <a:gd name="csX15" fmla="*/ 533864 w 3485766"/>
                <a:gd name="csY15" fmla="*/ 300709 h 3585404"/>
                <a:gd name="csX16" fmla="*/ 257750 w 3485766"/>
                <a:gd name="csY16" fmla="*/ 576823 h 3585404"/>
                <a:gd name="csX17" fmla="*/ 257750 w 3485766"/>
                <a:gd name="csY17" fmla="*/ 2614190 h 3585404"/>
                <a:gd name="csX18" fmla="*/ 3228016 w 3485766"/>
                <a:gd name="csY18" fmla="*/ 2614190 h 3585404"/>
                <a:gd name="csX19" fmla="*/ 3228016 w 3485766"/>
                <a:gd name="csY19" fmla="*/ 576823 h 3585404"/>
                <a:gd name="csX20" fmla="*/ 2951902 w 3485766"/>
                <a:gd name="csY20" fmla="*/ 300709 h 3585404"/>
                <a:gd name="csX21" fmla="*/ 533864 w 3485766"/>
                <a:gd name="csY21" fmla="*/ 300709 h 358540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</a:cxnLst>
              <a:rect l="l" t="t" r="r" b="b"/>
              <a:pathLst>
                <a:path w="3485766" h="3585404">
                  <a:moveTo>
                    <a:pt x="409124" y="0"/>
                  </a:moveTo>
                  <a:lnTo>
                    <a:pt x="3076642" y="0"/>
                  </a:lnTo>
                  <a:cubicBezTo>
                    <a:pt x="3302595" y="0"/>
                    <a:pt x="3485766" y="183171"/>
                    <a:pt x="3485766" y="409124"/>
                  </a:cubicBezTo>
                  <a:lnTo>
                    <a:pt x="3485766" y="3328256"/>
                  </a:lnTo>
                  <a:cubicBezTo>
                    <a:pt x="3485766" y="3412989"/>
                    <a:pt x="3460008" y="3491705"/>
                    <a:pt x="3415894" y="3557001"/>
                  </a:cubicBezTo>
                  <a:lnTo>
                    <a:pt x="3392459" y="3585404"/>
                  </a:lnTo>
                  <a:lnTo>
                    <a:pt x="3392459" y="3573870"/>
                  </a:lnTo>
                  <a:lnTo>
                    <a:pt x="2706432" y="2887843"/>
                  </a:lnTo>
                  <a:lnTo>
                    <a:pt x="779334" y="2887843"/>
                  </a:lnTo>
                  <a:lnTo>
                    <a:pt x="93307" y="3573870"/>
                  </a:lnTo>
                  <a:lnTo>
                    <a:pt x="93307" y="3585404"/>
                  </a:lnTo>
                  <a:lnTo>
                    <a:pt x="69872" y="3557001"/>
                  </a:lnTo>
                  <a:cubicBezTo>
                    <a:pt x="25759" y="3491705"/>
                    <a:pt x="0" y="3412989"/>
                    <a:pt x="0" y="3328256"/>
                  </a:cubicBezTo>
                  <a:lnTo>
                    <a:pt x="0" y="409124"/>
                  </a:lnTo>
                  <a:cubicBezTo>
                    <a:pt x="0" y="183171"/>
                    <a:pt x="183171" y="0"/>
                    <a:pt x="409124" y="0"/>
                  </a:cubicBezTo>
                  <a:close/>
                  <a:moveTo>
                    <a:pt x="533864" y="300709"/>
                  </a:moveTo>
                  <a:lnTo>
                    <a:pt x="257750" y="576823"/>
                  </a:lnTo>
                  <a:lnTo>
                    <a:pt x="257750" y="2614190"/>
                  </a:lnTo>
                  <a:lnTo>
                    <a:pt x="3228016" y="2614190"/>
                  </a:lnTo>
                  <a:lnTo>
                    <a:pt x="3228016" y="576823"/>
                  </a:lnTo>
                  <a:lnTo>
                    <a:pt x="2951902" y="300709"/>
                  </a:lnTo>
                  <a:lnTo>
                    <a:pt x="533864" y="300709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203200" sx="104000" sy="104000" algn="ctr" rotWithShape="0">
                <a:prstClr val="black">
                  <a:alpha val="49000"/>
                </a:prstClr>
              </a:outerShdw>
            </a:effectLst>
            <a:scene3d>
              <a:camera prst="orthographicFront"/>
              <a:lightRig rig="brightRoom" dir="t"/>
            </a:scene3d>
            <a:sp3d extrusionH="76200" prstMaterial="metal">
              <a:bevelT w="82550" h="234950" prst="cross"/>
              <a:extrusionClr>
                <a:schemeClr val="accent2"/>
              </a:extrusion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DA77D68-6654-CB19-159A-A932695D674B}"/>
                </a:ext>
              </a:extLst>
            </p:cNvPr>
            <p:cNvGrpSpPr/>
            <p:nvPr/>
          </p:nvGrpSpPr>
          <p:grpSpPr>
            <a:xfrm>
              <a:off x="5545137" y="1458912"/>
              <a:ext cx="231776" cy="231776"/>
              <a:chOff x="5545137" y="1458912"/>
              <a:chExt cx="231776" cy="231776"/>
            </a:xfrm>
            <a:grpFill/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895F291-6BFE-141B-25A3-2F182549A83A}"/>
                  </a:ext>
                </a:extLst>
              </p:cNvPr>
              <p:cNvSpPr/>
              <p:nvPr/>
            </p:nvSpPr>
            <p:spPr>
              <a:xfrm>
                <a:off x="5545137" y="1458912"/>
                <a:ext cx="231776" cy="231776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44450" prst="slope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EF8B2F01-66CE-D29B-E72B-F13DC4C1C6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63406" y="1522412"/>
                <a:ext cx="0" cy="104776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F753C1FB-EC7E-7874-CA63-3E8BB4110D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2408" y="1574800"/>
                <a:ext cx="97234" cy="0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555CF62A-6859-A673-04BC-B0472C07B90D}"/>
                </a:ext>
              </a:extLst>
            </p:cNvPr>
            <p:cNvGrpSpPr/>
            <p:nvPr/>
          </p:nvGrpSpPr>
          <p:grpSpPr>
            <a:xfrm>
              <a:off x="8591851" y="1458912"/>
              <a:ext cx="231776" cy="231776"/>
              <a:chOff x="5545137" y="1458912"/>
              <a:chExt cx="231776" cy="231776"/>
            </a:xfrm>
            <a:grpFill/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7BF39393-AA50-8BEF-36D9-55107027991C}"/>
                  </a:ext>
                </a:extLst>
              </p:cNvPr>
              <p:cNvSpPr/>
              <p:nvPr/>
            </p:nvSpPr>
            <p:spPr>
              <a:xfrm>
                <a:off x="5545137" y="1458912"/>
                <a:ext cx="231776" cy="231776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44450" prst="slope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E7F2FB45-361C-C121-C8FE-13B099D5DD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63406" y="1522412"/>
                <a:ext cx="0" cy="104776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AE1A5E35-505E-B5A0-665E-46A62DEFF9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4789" y="1574800"/>
                <a:ext cx="97234" cy="0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849A5B4-EE0F-0E75-13BD-EAAE5BE720BB}"/>
                </a:ext>
              </a:extLst>
            </p:cNvPr>
            <p:cNvGrpSpPr/>
            <p:nvPr/>
          </p:nvGrpSpPr>
          <p:grpSpPr>
            <a:xfrm>
              <a:off x="5545137" y="3981132"/>
              <a:ext cx="231776" cy="231776"/>
              <a:chOff x="5545137" y="1458912"/>
              <a:chExt cx="231776" cy="231776"/>
            </a:xfrm>
            <a:grpFill/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C1678F58-1824-A042-4710-CB43F213150D}"/>
                  </a:ext>
                </a:extLst>
              </p:cNvPr>
              <p:cNvSpPr/>
              <p:nvPr/>
            </p:nvSpPr>
            <p:spPr>
              <a:xfrm>
                <a:off x="5545137" y="1458912"/>
                <a:ext cx="231776" cy="231776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44450" prst="slope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F1FC5D32-C652-F0F3-8F0B-3668EE1C1B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63406" y="1522412"/>
                <a:ext cx="0" cy="104776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47B182DA-D2F4-99A3-3CC5-CE1147F95E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2408" y="1574800"/>
                <a:ext cx="97234" cy="0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E44E2F94-3C21-6698-9A60-877DDF730CBB}"/>
                </a:ext>
              </a:extLst>
            </p:cNvPr>
            <p:cNvGrpSpPr/>
            <p:nvPr/>
          </p:nvGrpSpPr>
          <p:grpSpPr>
            <a:xfrm>
              <a:off x="8591851" y="3981132"/>
              <a:ext cx="231776" cy="231776"/>
              <a:chOff x="5545137" y="1458912"/>
              <a:chExt cx="231776" cy="231776"/>
            </a:xfrm>
            <a:grpFill/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5B932E09-2F5A-1E35-A8E4-9B5133E79230}"/>
                  </a:ext>
                </a:extLst>
              </p:cNvPr>
              <p:cNvSpPr/>
              <p:nvPr/>
            </p:nvSpPr>
            <p:spPr>
              <a:xfrm>
                <a:off x="5545137" y="1458912"/>
                <a:ext cx="231776" cy="231776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44450" prst="slope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D3A69330-C747-831D-AA9B-D95B839B5B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63406" y="1522412"/>
                <a:ext cx="0" cy="104776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398B410D-E696-5BBC-F631-E2146A85C5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2408" y="1574800"/>
                <a:ext cx="97234" cy="0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43D2A1E-DFB6-D897-F791-5B4B4C86EBFD}"/>
                </a:ext>
              </a:extLst>
            </p:cNvPr>
            <p:cNvGrpSpPr/>
            <p:nvPr/>
          </p:nvGrpSpPr>
          <p:grpSpPr>
            <a:xfrm>
              <a:off x="5776913" y="4685142"/>
              <a:ext cx="231776" cy="231776"/>
              <a:chOff x="5545137" y="1458912"/>
              <a:chExt cx="231776" cy="231776"/>
            </a:xfrm>
            <a:grpFill/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4C57C0C0-16A2-4D25-9081-1D1EA6D3690C}"/>
                  </a:ext>
                </a:extLst>
              </p:cNvPr>
              <p:cNvSpPr/>
              <p:nvPr/>
            </p:nvSpPr>
            <p:spPr>
              <a:xfrm>
                <a:off x="5545137" y="1458912"/>
                <a:ext cx="231776" cy="231776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44450" prst="slope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1467AA1C-CB1C-620D-57E4-2888638932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63406" y="1522412"/>
                <a:ext cx="0" cy="104776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8BA418D3-B6E9-2B1F-27AE-B6E13AD0F0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2408" y="1574800"/>
                <a:ext cx="97234" cy="0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1AF2A0D5-0597-F2AE-DF22-2D45B9AC0CC8}"/>
                </a:ext>
              </a:extLst>
            </p:cNvPr>
            <p:cNvGrpSpPr/>
            <p:nvPr/>
          </p:nvGrpSpPr>
          <p:grpSpPr>
            <a:xfrm>
              <a:off x="8360075" y="4685142"/>
              <a:ext cx="231776" cy="231776"/>
              <a:chOff x="5545137" y="1458912"/>
              <a:chExt cx="231776" cy="231776"/>
            </a:xfrm>
            <a:grpFill/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165874E-585C-F911-AFBE-4FF99142560E}"/>
                  </a:ext>
                </a:extLst>
              </p:cNvPr>
              <p:cNvSpPr/>
              <p:nvPr/>
            </p:nvSpPr>
            <p:spPr>
              <a:xfrm>
                <a:off x="5545137" y="1458912"/>
                <a:ext cx="231776" cy="231776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44450" prst="slope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7653ADC5-E2D0-0562-55DE-7C797851EA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63406" y="1522412"/>
                <a:ext cx="0" cy="104776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0C577C6F-E712-1938-FDC2-94691C4C1B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2408" y="1574800"/>
                <a:ext cx="97234" cy="0"/>
              </a:xfrm>
              <a:prstGeom prst="line">
                <a:avLst/>
              </a:prstGeom>
              <a:grpFill/>
              <a:ln w="19050">
                <a:solidFill>
                  <a:srgbClr val="454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D16714B3-9F8A-D1EC-9316-CBEFE97093EE}"/>
              </a:ext>
            </a:extLst>
          </p:cNvPr>
          <p:cNvSpPr/>
          <p:nvPr/>
        </p:nvSpPr>
        <p:spPr>
          <a:xfrm>
            <a:off x="6409119" y="3424751"/>
            <a:ext cx="2847290" cy="987828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  <a:alpha val="43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115F0AA7-944A-CC78-FB5F-1CD5513D1036}"/>
              </a:ext>
            </a:extLst>
          </p:cNvPr>
          <p:cNvGrpSpPr/>
          <p:nvPr/>
        </p:nvGrpSpPr>
        <p:grpSpPr>
          <a:xfrm>
            <a:off x="6489374" y="3472924"/>
            <a:ext cx="892340" cy="892340"/>
            <a:chOff x="7020985" y="4196594"/>
            <a:chExt cx="770280" cy="770280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22A5F705-E103-81A2-0BD3-0BF3331AD531}"/>
                </a:ext>
              </a:extLst>
            </p:cNvPr>
            <p:cNvGrpSpPr/>
            <p:nvPr/>
          </p:nvGrpSpPr>
          <p:grpSpPr>
            <a:xfrm>
              <a:off x="7020985" y="4196594"/>
              <a:ext cx="770280" cy="770280"/>
              <a:chOff x="5348287" y="2557462"/>
              <a:chExt cx="1209676" cy="1209676"/>
            </a:xfrm>
            <a:solidFill>
              <a:srgbClr val="DCD1C2"/>
            </a:solidFill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DE5AAB11-3726-B7D3-9562-607C341F0D32}"/>
                  </a:ext>
                </a:extLst>
              </p:cNvPr>
              <p:cNvSpPr/>
              <p:nvPr/>
            </p:nvSpPr>
            <p:spPr>
              <a:xfrm>
                <a:off x="5348287" y="2557462"/>
                <a:ext cx="1209676" cy="1209676"/>
              </a:xfrm>
              <a:custGeom>
                <a:avLst/>
                <a:gdLst>
                  <a:gd name="csX0" fmla="*/ 654146 w 1308292"/>
                  <a:gd name="csY0" fmla="*/ 0 h 1308292"/>
                  <a:gd name="csX1" fmla="*/ 1308292 w 1308292"/>
                  <a:gd name="csY1" fmla="*/ 654146 h 1308292"/>
                  <a:gd name="csX2" fmla="*/ 654146 w 1308292"/>
                  <a:gd name="csY2" fmla="*/ 1308292 h 1308292"/>
                  <a:gd name="csX3" fmla="*/ 0 w 1308292"/>
                  <a:gd name="csY3" fmla="*/ 654146 h 1308292"/>
                  <a:gd name="csX4" fmla="*/ 654146 w 1308292"/>
                  <a:gd name="csY4" fmla="*/ 0 h 1308292"/>
                  <a:gd name="csX5" fmla="*/ 654146 w 1308292"/>
                  <a:gd name="csY5" fmla="*/ 177896 h 1308292"/>
                  <a:gd name="csX6" fmla="*/ 177896 w 1308292"/>
                  <a:gd name="csY6" fmla="*/ 654146 h 1308292"/>
                  <a:gd name="csX7" fmla="*/ 654146 w 1308292"/>
                  <a:gd name="csY7" fmla="*/ 1130396 h 1308292"/>
                  <a:gd name="csX8" fmla="*/ 1130396 w 1308292"/>
                  <a:gd name="csY8" fmla="*/ 654146 h 1308292"/>
                  <a:gd name="csX9" fmla="*/ 654146 w 1308292"/>
                  <a:gd name="csY9" fmla="*/ 177896 h 130829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</a:cxnLst>
                <a:rect l="l" t="t" r="r" b="b"/>
                <a:pathLst>
                  <a:path w="1308292" h="1308292">
                    <a:moveTo>
                      <a:pt x="654146" y="0"/>
                    </a:moveTo>
                    <a:cubicBezTo>
                      <a:pt x="1015421" y="0"/>
                      <a:pt x="1308292" y="292871"/>
                      <a:pt x="1308292" y="654146"/>
                    </a:cubicBezTo>
                    <a:cubicBezTo>
                      <a:pt x="1308292" y="1015421"/>
                      <a:pt x="1015421" y="1308292"/>
                      <a:pt x="654146" y="1308292"/>
                    </a:cubicBezTo>
                    <a:cubicBezTo>
                      <a:pt x="292871" y="1308292"/>
                      <a:pt x="0" y="1015421"/>
                      <a:pt x="0" y="654146"/>
                    </a:cubicBezTo>
                    <a:cubicBezTo>
                      <a:pt x="0" y="292871"/>
                      <a:pt x="292871" y="0"/>
                      <a:pt x="654146" y="0"/>
                    </a:cubicBezTo>
                    <a:close/>
                    <a:moveTo>
                      <a:pt x="654146" y="177896"/>
                    </a:moveTo>
                    <a:cubicBezTo>
                      <a:pt x="391121" y="177896"/>
                      <a:pt x="177896" y="391121"/>
                      <a:pt x="177896" y="654146"/>
                    </a:cubicBezTo>
                    <a:cubicBezTo>
                      <a:pt x="177896" y="917171"/>
                      <a:pt x="391121" y="1130396"/>
                      <a:pt x="654146" y="1130396"/>
                    </a:cubicBezTo>
                    <a:cubicBezTo>
                      <a:pt x="917171" y="1130396"/>
                      <a:pt x="1130396" y="917171"/>
                      <a:pt x="1130396" y="654146"/>
                    </a:cubicBezTo>
                    <a:cubicBezTo>
                      <a:pt x="1130396" y="391121"/>
                      <a:pt x="917171" y="177896"/>
                      <a:pt x="654146" y="17789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62A62F32-0912-8240-6CD9-A5B31AF72D76}"/>
                  </a:ext>
                </a:extLst>
              </p:cNvPr>
              <p:cNvSpPr/>
              <p:nvPr/>
            </p:nvSpPr>
            <p:spPr>
              <a:xfrm flipH="1" flipV="1">
                <a:off x="5384005" y="3124200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F84F6E3F-1994-9E27-F562-7C12C31D8D4C}"/>
                  </a:ext>
                </a:extLst>
              </p:cNvPr>
              <p:cNvSpPr/>
              <p:nvPr/>
            </p:nvSpPr>
            <p:spPr>
              <a:xfrm flipH="1" flipV="1">
                <a:off x="6441283" y="3128962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75404761-FF21-E3BA-FC6A-BD787624E24F}"/>
                  </a:ext>
                </a:extLst>
              </p:cNvPr>
              <p:cNvSpPr/>
              <p:nvPr/>
            </p:nvSpPr>
            <p:spPr>
              <a:xfrm flipH="1" flipV="1">
                <a:off x="5915025" y="3646535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D2D8D93B-5E80-8892-3573-56780185B5F4}"/>
                  </a:ext>
                </a:extLst>
              </p:cNvPr>
              <p:cNvSpPr/>
              <p:nvPr/>
            </p:nvSpPr>
            <p:spPr>
              <a:xfrm flipH="1" flipV="1">
                <a:off x="5912832" y="2600230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6BBE025D-A733-4E93-1BAF-15149811E99E}"/>
                  </a:ext>
                </a:extLst>
              </p:cNvPr>
              <p:cNvSpPr/>
              <p:nvPr/>
            </p:nvSpPr>
            <p:spPr>
              <a:xfrm flipH="1" flipV="1">
                <a:off x="6305647" y="2774156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7B9D3B76-A4C1-7DCE-DA33-BF452C25C188}"/>
                  </a:ext>
                </a:extLst>
              </p:cNvPr>
              <p:cNvSpPr/>
              <p:nvPr/>
            </p:nvSpPr>
            <p:spPr>
              <a:xfrm flipH="1" flipV="1">
                <a:off x="5521421" y="2774156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4F43F6D9-8E39-A6BB-1554-11082C18A878}"/>
                  </a:ext>
                </a:extLst>
              </p:cNvPr>
              <p:cNvSpPr/>
              <p:nvPr/>
            </p:nvSpPr>
            <p:spPr>
              <a:xfrm flipH="1" flipV="1">
                <a:off x="6305647" y="3479006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DD5512EA-1DC6-5BB8-07B6-763CEAA2B0BA}"/>
                  </a:ext>
                </a:extLst>
              </p:cNvPr>
              <p:cNvSpPr/>
              <p:nvPr/>
            </p:nvSpPr>
            <p:spPr>
              <a:xfrm flipH="1" flipV="1">
                <a:off x="5521421" y="3479006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FF0255B-113A-491E-1C7F-506ADD4AC827}"/>
                </a:ext>
              </a:extLst>
            </p:cNvPr>
            <p:cNvSpPr/>
            <p:nvPr/>
          </p:nvSpPr>
          <p:spPr>
            <a:xfrm>
              <a:off x="7135366" y="4310975"/>
              <a:ext cx="541518" cy="541518"/>
            </a:xfrm>
            <a:custGeom>
              <a:avLst/>
              <a:gdLst>
                <a:gd name="csX0" fmla="*/ 651585 w 1465908"/>
                <a:gd name="csY0" fmla="*/ 70325 h 1465908"/>
                <a:gd name="csX1" fmla="*/ 597758 w 1465908"/>
                <a:gd name="csY1" fmla="*/ 75751 h 1465908"/>
                <a:gd name="csX2" fmla="*/ 477020 w 1465908"/>
                <a:gd name="csY2" fmla="*/ 112673 h 1465908"/>
                <a:gd name="csX3" fmla="*/ 453269 w 1465908"/>
                <a:gd name="csY3" fmla="*/ 125183 h 1465908"/>
                <a:gd name="csX4" fmla="*/ 528157 w 1465908"/>
                <a:gd name="csY4" fmla="*/ 254892 h 1465908"/>
                <a:gd name="csX5" fmla="*/ 467699 w 1465908"/>
                <a:gd name="csY5" fmla="*/ 282118 h 1465908"/>
                <a:gd name="csX6" fmla="*/ 405170 w 1465908"/>
                <a:gd name="csY6" fmla="*/ 327142 h 1465908"/>
                <a:gd name="csX7" fmla="*/ 390891 w 1465908"/>
                <a:gd name="csY7" fmla="*/ 342588 h 1465908"/>
                <a:gd name="csX8" fmla="*/ 315260 w 1465908"/>
                <a:gd name="csY8" fmla="*/ 211592 h 1465908"/>
                <a:gd name="csX9" fmla="*/ 270485 w 1465908"/>
                <a:gd name="csY9" fmla="*/ 247013 h 1465908"/>
                <a:gd name="csX10" fmla="*/ 189416 w 1465908"/>
                <a:gd name="csY10" fmla="*/ 339703 h 1465908"/>
                <a:gd name="csX11" fmla="*/ 183190 w 1465908"/>
                <a:gd name="csY11" fmla="*/ 349783 h 1465908"/>
                <a:gd name="csX12" fmla="*/ 308765 w 1465908"/>
                <a:gd name="csY12" fmla="*/ 422284 h 1465908"/>
                <a:gd name="csX13" fmla="*/ 270020 w 1465908"/>
                <a:gd name="csY13" fmla="*/ 476091 h 1465908"/>
                <a:gd name="csX14" fmla="*/ 238380 w 1465908"/>
                <a:gd name="csY14" fmla="*/ 546347 h 1465908"/>
                <a:gd name="csX15" fmla="*/ 233737 w 1465908"/>
                <a:gd name="csY15" fmla="*/ 566864 h 1465908"/>
                <a:gd name="csX16" fmla="*/ 107415 w 1465908"/>
                <a:gd name="csY16" fmla="*/ 493931 h 1465908"/>
                <a:gd name="csX17" fmla="*/ 98031 w 1465908"/>
                <a:gd name="csY17" fmla="*/ 515852 h 1465908"/>
                <a:gd name="csX18" fmla="*/ 72600 w 1465908"/>
                <a:gd name="csY18" fmla="*/ 614206 h 1465908"/>
                <a:gd name="csX19" fmla="*/ 67516 w 1465908"/>
                <a:gd name="csY19" fmla="*/ 671822 h 1465908"/>
                <a:gd name="csX20" fmla="*/ 217494 w 1465908"/>
                <a:gd name="csY20" fmla="*/ 671822 h 1465908"/>
                <a:gd name="csX21" fmla="*/ 210843 w 1465908"/>
                <a:gd name="csY21" fmla="*/ 737797 h 1465908"/>
                <a:gd name="csX22" fmla="*/ 218571 w 1465908"/>
                <a:gd name="csY22" fmla="*/ 814466 h 1465908"/>
                <a:gd name="csX23" fmla="*/ 224808 w 1465908"/>
                <a:gd name="csY23" fmla="*/ 834556 h 1465908"/>
                <a:gd name="csX24" fmla="*/ 72365 w 1465908"/>
                <a:gd name="csY24" fmla="*/ 834556 h 1465908"/>
                <a:gd name="csX25" fmla="*/ 75751 w 1465908"/>
                <a:gd name="csY25" fmla="*/ 868150 h 1465908"/>
                <a:gd name="csX26" fmla="*/ 103537 w 1465908"/>
                <a:gd name="csY26" fmla="*/ 965534 h 1465908"/>
                <a:gd name="csX27" fmla="*/ 116477 w 1465908"/>
                <a:gd name="csY27" fmla="*/ 993829 h 1465908"/>
                <a:gd name="csX28" fmla="*/ 247408 w 1465908"/>
                <a:gd name="csY28" fmla="*/ 918236 h 1465908"/>
                <a:gd name="csX29" fmla="*/ 248494 w 1465908"/>
                <a:gd name="csY29" fmla="*/ 923034 h 1465908"/>
                <a:gd name="csX30" fmla="*/ 280134 w 1465908"/>
                <a:gd name="csY30" fmla="*/ 993291 h 1465908"/>
                <a:gd name="csX31" fmla="*/ 325158 w 1465908"/>
                <a:gd name="csY31" fmla="*/ 1055820 h 1465908"/>
                <a:gd name="csX32" fmla="*/ 328770 w 1465908"/>
                <a:gd name="csY32" fmla="*/ 1059159 h 1465908"/>
                <a:gd name="csX33" fmla="*/ 196627 w 1465908"/>
                <a:gd name="csY33" fmla="*/ 1135452 h 1465908"/>
                <a:gd name="csX34" fmla="*/ 199036 w 1465908"/>
                <a:gd name="csY34" fmla="*/ 1139149 h 1465908"/>
                <a:gd name="csX35" fmla="*/ 264329 w 1465908"/>
                <a:gd name="csY35" fmla="*/ 1212960 h 1465908"/>
                <a:gd name="csX36" fmla="*/ 324327 w 1465908"/>
                <a:gd name="csY36" fmla="*/ 1263531 h 1465908"/>
                <a:gd name="csX37" fmla="*/ 397304 w 1465908"/>
                <a:gd name="csY37" fmla="*/ 1137131 h 1465908"/>
                <a:gd name="csX38" fmla="*/ 400643 w 1465908"/>
                <a:gd name="csY38" fmla="*/ 1140743 h 1465908"/>
                <a:gd name="csX39" fmla="*/ 463172 w 1465908"/>
                <a:gd name="csY39" fmla="*/ 1185767 h 1465908"/>
                <a:gd name="csX40" fmla="*/ 533429 w 1465908"/>
                <a:gd name="csY40" fmla="*/ 1217407 h 1465908"/>
                <a:gd name="csX41" fmla="*/ 538227 w 1465908"/>
                <a:gd name="csY41" fmla="*/ 1218493 h 1465908"/>
                <a:gd name="csX42" fmla="*/ 464638 w 1465908"/>
                <a:gd name="csY42" fmla="*/ 1345953 h 1465908"/>
                <a:gd name="csX43" fmla="*/ 515852 w 1465908"/>
                <a:gd name="csY43" fmla="*/ 1367877 h 1465908"/>
                <a:gd name="csX44" fmla="*/ 614206 w 1465908"/>
                <a:gd name="csY44" fmla="*/ 1393309 h 1465908"/>
                <a:gd name="csX45" fmla="*/ 651593 w 1465908"/>
                <a:gd name="csY45" fmla="*/ 1396607 h 1465908"/>
                <a:gd name="csX46" fmla="*/ 651593 w 1465908"/>
                <a:gd name="csY46" fmla="*/ 1246633 h 1465908"/>
                <a:gd name="csX47" fmla="*/ 656291 w 1465908"/>
                <a:gd name="csY47" fmla="*/ 1248091 h 1465908"/>
                <a:gd name="csX48" fmla="*/ 732955 w 1465908"/>
                <a:gd name="csY48" fmla="*/ 1255819 h 1465908"/>
                <a:gd name="csX49" fmla="*/ 809619 w 1465908"/>
                <a:gd name="csY49" fmla="*/ 1248091 h 1465908"/>
                <a:gd name="csX50" fmla="*/ 814317 w 1465908"/>
                <a:gd name="csY50" fmla="*/ 1246633 h 1465908"/>
                <a:gd name="csX51" fmla="*/ 814317 w 1465908"/>
                <a:gd name="csY51" fmla="*/ 1396607 h 1465908"/>
                <a:gd name="csX52" fmla="*/ 851703 w 1465908"/>
                <a:gd name="csY52" fmla="*/ 1393309 h 1465908"/>
                <a:gd name="csX53" fmla="*/ 950056 w 1465908"/>
                <a:gd name="csY53" fmla="*/ 1367877 h 1465908"/>
                <a:gd name="csX54" fmla="*/ 976348 w 1465908"/>
                <a:gd name="csY54" fmla="*/ 1356622 h 1465908"/>
                <a:gd name="csX55" fmla="*/ 899047 w 1465908"/>
                <a:gd name="csY55" fmla="*/ 1222732 h 1465908"/>
                <a:gd name="csX56" fmla="*/ 919562 w 1465908"/>
                <a:gd name="csY56" fmla="*/ 1218087 h 1465908"/>
                <a:gd name="csX57" fmla="*/ 989819 w 1465908"/>
                <a:gd name="csY57" fmla="*/ 1186447 h 1465908"/>
                <a:gd name="csX58" fmla="*/ 1043627 w 1465908"/>
                <a:gd name="csY58" fmla="*/ 1147704 h 1465908"/>
                <a:gd name="csX59" fmla="*/ 1120145 w 1465908"/>
                <a:gd name="csY59" fmla="*/ 1280236 h 1465908"/>
                <a:gd name="csX60" fmla="*/ 1126206 w 1465908"/>
                <a:gd name="csY60" fmla="*/ 1276492 h 1465908"/>
                <a:gd name="csX61" fmla="*/ 1201580 w 1465908"/>
                <a:gd name="csY61" fmla="*/ 1212960 h 1465908"/>
                <a:gd name="csX62" fmla="*/ 1251527 w 1465908"/>
                <a:gd name="csY62" fmla="*/ 1156496 h 1465908"/>
                <a:gd name="csX63" fmla="*/ 1118648 w 1465908"/>
                <a:gd name="csY63" fmla="*/ 1079779 h 1465908"/>
                <a:gd name="csX64" fmla="*/ 1134093 w 1465908"/>
                <a:gd name="csY64" fmla="*/ 1065498 h 1465908"/>
                <a:gd name="csX65" fmla="*/ 1179117 w 1465908"/>
                <a:gd name="csY65" fmla="*/ 1002969 h 1465908"/>
                <a:gd name="csX66" fmla="*/ 1206344 w 1465908"/>
                <a:gd name="csY66" fmla="*/ 942512 h 1465908"/>
                <a:gd name="csX67" fmla="*/ 1338108 w 1465908"/>
                <a:gd name="csY67" fmla="*/ 1018586 h 1465908"/>
                <a:gd name="csX68" fmla="*/ 1362372 w 1465908"/>
                <a:gd name="csY68" fmla="*/ 965534 h 1465908"/>
                <a:gd name="csX69" fmla="*/ 1390157 w 1465908"/>
                <a:gd name="csY69" fmla="*/ 868150 h 1465908"/>
                <a:gd name="csX70" fmla="*/ 1393544 w 1465908"/>
                <a:gd name="csY70" fmla="*/ 834557 h 1465908"/>
                <a:gd name="csX71" fmla="*/ 1241105 w 1465908"/>
                <a:gd name="csY71" fmla="*/ 834557 h 1465908"/>
                <a:gd name="csX72" fmla="*/ 1247340 w 1465908"/>
                <a:gd name="csY72" fmla="*/ 814466 h 1465908"/>
                <a:gd name="csX73" fmla="*/ 1255068 w 1465908"/>
                <a:gd name="csY73" fmla="*/ 737797 h 1465908"/>
                <a:gd name="csX74" fmla="*/ 1248419 w 1465908"/>
                <a:gd name="csY74" fmla="*/ 671823 h 1465908"/>
                <a:gd name="csX75" fmla="*/ 1398392 w 1465908"/>
                <a:gd name="csY75" fmla="*/ 671823 h 1465908"/>
                <a:gd name="csX76" fmla="*/ 1393309 w 1465908"/>
                <a:gd name="csY76" fmla="*/ 614206 h 1465908"/>
                <a:gd name="csX77" fmla="*/ 1359298 w 1465908"/>
                <a:gd name="csY77" fmla="*/ 492224 h 1465908"/>
                <a:gd name="csX78" fmla="*/ 1348488 w 1465908"/>
                <a:gd name="csY78" fmla="*/ 470429 h 1465908"/>
                <a:gd name="csX79" fmla="*/ 1218495 w 1465908"/>
                <a:gd name="csY79" fmla="*/ 545480 h 1465908"/>
                <a:gd name="csX80" fmla="*/ 1217409 w 1465908"/>
                <a:gd name="csY80" fmla="*/ 540683 h 1465908"/>
                <a:gd name="csX81" fmla="*/ 1185770 w 1465908"/>
                <a:gd name="csY81" fmla="*/ 470426 h 1465908"/>
                <a:gd name="csX82" fmla="*/ 1140745 w 1465908"/>
                <a:gd name="csY82" fmla="*/ 407897 h 1465908"/>
                <a:gd name="csX83" fmla="*/ 1137133 w 1465908"/>
                <a:gd name="csY83" fmla="*/ 404557 h 1465908"/>
                <a:gd name="csX84" fmla="*/ 1265932 w 1465908"/>
                <a:gd name="csY84" fmla="*/ 330195 h 1465908"/>
                <a:gd name="csX85" fmla="*/ 1229854 w 1465908"/>
                <a:gd name="csY85" fmla="*/ 282275 h 1465908"/>
                <a:gd name="csX86" fmla="*/ 1139149 w 1465908"/>
                <a:gd name="csY86" fmla="*/ 199036 h 1465908"/>
                <a:gd name="csX87" fmla="*/ 1109180 w 1465908"/>
                <a:gd name="csY87" fmla="*/ 179509 h 1465908"/>
                <a:gd name="csX88" fmla="*/ 1129599 w 1465908"/>
                <a:gd name="csY88" fmla="*/ 194212 h 1465908"/>
                <a:gd name="csX89" fmla="*/ 1051909 w 1465908"/>
                <a:gd name="csY89" fmla="*/ 328776 h 1465908"/>
                <a:gd name="csX90" fmla="*/ 1048569 w 1465908"/>
                <a:gd name="csY90" fmla="*/ 325163 h 1465908"/>
                <a:gd name="csX91" fmla="*/ 986040 w 1465908"/>
                <a:gd name="csY91" fmla="*/ 280139 h 1465908"/>
                <a:gd name="csX92" fmla="*/ 915783 w 1465908"/>
                <a:gd name="csY92" fmla="*/ 248499 h 1465908"/>
                <a:gd name="csX93" fmla="*/ 910985 w 1465908"/>
                <a:gd name="csY93" fmla="*/ 247414 h 1465908"/>
                <a:gd name="csX94" fmla="*/ 988095 w 1465908"/>
                <a:gd name="csY94" fmla="*/ 113855 h 1465908"/>
                <a:gd name="csX95" fmla="*/ 965534 w 1465908"/>
                <a:gd name="csY95" fmla="*/ 103537 h 1465908"/>
                <a:gd name="csX96" fmla="*/ 868150 w 1465908"/>
                <a:gd name="csY96" fmla="*/ 75751 h 1465908"/>
                <a:gd name="csX97" fmla="*/ 814322 w 1465908"/>
                <a:gd name="csY97" fmla="*/ 70325 h 1465908"/>
                <a:gd name="csX98" fmla="*/ 814322 w 1465908"/>
                <a:gd name="csY98" fmla="*/ 219282 h 1465908"/>
                <a:gd name="csX99" fmla="*/ 809624 w 1465908"/>
                <a:gd name="csY99" fmla="*/ 217823 h 1465908"/>
                <a:gd name="csX100" fmla="*/ 732954 w 1465908"/>
                <a:gd name="csY100" fmla="*/ 210096 h 1465908"/>
                <a:gd name="csX101" fmla="*/ 656284 w 1465908"/>
                <a:gd name="csY101" fmla="*/ 217823 h 1465908"/>
                <a:gd name="csX102" fmla="*/ 651585 w 1465908"/>
                <a:gd name="csY102" fmla="*/ 219282 h 1465908"/>
                <a:gd name="csX103" fmla="*/ 732954 w 1465908"/>
                <a:gd name="csY103" fmla="*/ 0 h 1465908"/>
                <a:gd name="csX104" fmla="*/ 1465908 w 1465908"/>
                <a:gd name="csY104" fmla="*/ 732954 h 1465908"/>
                <a:gd name="csX105" fmla="*/ 732954 w 1465908"/>
                <a:gd name="csY105" fmla="*/ 1465908 h 1465908"/>
                <a:gd name="csX106" fmla="*/ 0 w 1465908"/>
                <a:gd name="csY106" fmla="*/ 732954 h 1465908"/>
                <a:gd name="csX107" fmla="*/ 732954 w 1465908"/>
                <a:gd name="csY107" fmla="*/ 0 h 1465908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  <a:cxn ang="0">
                  <a:pos x="csX30" y="csY30"/>
                </a:cxn>
                <a:cxn ang="0">
                  <a:pos x="csX31" y="csY31"/>
                </a:cxn>
                <a:cxn ang="0">
                  <a:pos x="csX32" y="csY32"/>
                </a:cxn>
                <a:cxn ang="0">
                  <a:pos x="csX33" y="csY33"/>
                </a:cxn>
                <a:cxn ang="0">
                  <a:pos x="csX34" y="csY34"/>
                </a:cxn>
                <a:cxn ang="0">
                  <a:pos x="csX35" y="csY35"/>
                </a:cxn>
                <a:cxn ang="0">
                  <a:pos x="csX36" y="csY36"/>
                </a:cxn>
                <a:cxn ang="0">
                  <a:pos x="csX37" y="csY37"/>
                </a:cxn>
                <a:cxn ang="0">
                  <a:pos x="csX38" y="csY38"/>
                </a:cxn>
                <a:cxn ang="0">
                  <a:pos x="csX39" y="csY39"/>
                </a:cxn>
                <a:cxn ang="0">
                  <a:pos x="csX40" y="csY40"/>
                </a:cxn>
                <a:cxn ang="0">
                  <a:pos x="csX41" y="csY41"/>
                </a:cxn>
                <a:cxn ang="0">
                  <a:pos x="csX42" y="csY42"/>
                </a:cxn>
                <a:cxn ang="0">
                  <a:pos x="csX43" y="csY43"/>
                </a:cxn>
                <a:cxn ang="0">
                  <a:pos x="csX44" y="csY44"/>
                </a:cxn>
                <a:cxn ang="0">
                  <a:pos x="csX45" y="csY45"/>
                </a:cxn>
                <a:cxn ang="0">
                  <a:pos x="csX46" y="csY46"/>
                </a:cxn>
                <a:cxn ang="0">
                  <a:pos x="csX47" y="csY47"/>
                </a:cxn>
                <a:cxn ang="0">
                  <a:pos x="csX48" y="csY48"/>
                </a:cxn>
                <a:cxn ang="0">
                  <a:pos x="csX49" y="csY49"/>
                </a:cxn>
                <a:cxn ang="0">
                  <a:pos x="csX50" y="csY50"/>
                </a:cxn>
                <a:cxn ang="0">
                  <a:pos x="csX51" y="csY51"/>
                </a:cxn>
                <a:cxn ang="0">
                  <a:pos x="csX52" y="csY52"/>
                </a:cxn>
                <a:cxn ang="0">
                  <a:pos x="csX53" y="csY53"/>
                </a:cxn>
                <a:cxn ang="0">
                  <a:pos x="csX54" y="csY54"/>
                </a:cxn>
                <a:cxn ang="0">
                  <a:pos x="csX55" y="csY55"/>
                </a:cxn>
                <a:cxn ang="0">
                  <a:pos x="csX56" y="csY56"/>
                </a:cxn>
                <a:cxn ang="0">
                  <a:pos x="csX57" y="csY57"/>
                </a:cxn>
                <a:cxn ang="0">
                  <a:pos x="csX58" y="csY58"/>
                </a:cxn>
                <a:cxn ang="0">
                  <a:pos x="csX59" y="csY59"/>
                </a:cxn>
                <a:cxn ang="0">
                  <a:pos x="csX60" y="csY60"/>
                </a:cxn>
                <a:cxn ang="0">
                  <a:pos x="csX61" y="csY61"/>
                </a:cxn>
                <a:cxn ang="0">
                  <a:pos x="csX62" y="csY62"/>
                </a:cxn>
                <a:cxn ang="0">
                  <a:pos x="csX63" y="csY63"/>
                </a:cxn>
                <a:cxn ang="0">
                  <a:pos x="csX64" y="csY64"/>
                </a:cxn>
                <a:cxn ang="0">
                  <a:pos x="csX65" y="csY65"/>
                </a:cxn>
                <a:cxn ang="0">
                  <a:pos x="csX66" y="csY66"/>
                </a:cxn>
                <a:cxn ang="0">
                  <a:pos x="csX67" y="csY67"/>
                </a:cxn>
                <a:cxn ang="0">
                  <a:pos x="csX68" y="csY68"/>
                </a:cxn>
                <a:cxn ang="0">
                  <a:pos x="csX69" y="csY69"/>
                </a:cxn>
                <a:cxn ang="0">
                  <a:pos x="csX70" y="csY70"/>
                </a:cxn>
                <a:cxn ang="0">
                  <a:pos x="csX71" y="csY71"/>
                </a:cxn>
                <a:cxn ang="0">
                  <a:pos x="csX72" y="csY72"/>
                </a:cxn>
                <a:cxn ang="0">
                  <a:pos x="csX73" y="csY73"/>
                </a:cxn>
                <a:cxn ang="0">
                  <a:pos x="csX74" y="csY74"/>
                </a:cxn>
                <a:cxn ang="0">
                  <a:pos x="csX75" y="csY75"/>
                </a:cxn>
                <a:cxn ang="0">
                  <a:pos x="csX76" y="csY76"/>
                </a:cxn>
                <a:cxn ang="0">
                  <a:pos x="csX77" y="csY77"/>
                </a:cxn>
                <a:cxn ang="0">
                  <a:pos x="csX78" y="csY78"/>
                </a:cxn>
                <a:cxn ang="0">
                  <a:pos x="csX79" y="csY79"/>
                </a:cxn>
                <a:cxn ang="0">
                  <a:pos x="csX80" y="csY80"/>
                </a:cxn>
                <a:cxn ang="0">
                  <a:pos x="csX81" y="csY81"/>
                </a:cxn>
                <a:cxn ang="0">
                  <a:pos x="csX82" y="csY82"/>
                </a:cxn>
                <a:cxn ang="0">
                  <a:pos x="csX83" y="csY83"/>
                </a:cxn>
                <a:cxn ang="0">
                  <a:pos x="csX84" y="csY84"/>
                </a:cxn>
                <a:cxn ang="0">
                  <a:pos x="csX85" y="csY85"/>
                </a:cxn>
                <a:cxn ang="0">
                  <a:pos x="csX86" y="csY86"/>
                </a:cxn>
                <a:cxn ang="0">
                  <a:pos x="csX87" y="csY87"/>
                </a:cxn>
                <a:cxn ang="0">
                  <a:pos x="csX88" y="csY88"/>
                </a:cxn>
                <a:cxn ang="0">
                  <a:pos x="csX89" y="csY89"/>
                </a:cxn>
                <a:cxn ang="0">
                  <a:pos x="csX90" y="csY90"/>
                </a:cxn>
                <a:cxn ang="0">
                  <a:pos x="csX91" y="csY91"/>
                </a:cxn>
                <a:cxn ang="0">
                  <a:pos x="csX92" y="csY92"/>
                </a:cxn>
                <a:cxn ang="0">
                  <a:pos x="csX93" y="csY93"/>
                </a:cxn>
                <a:cxn ang="0">
                  <a:pos x="csX94" y="csY94"/>
                </a:cxn>
                <a:cxn ang="0">
                  <a:pos x="csX95" y="csY95"/>
                </a:cxn>
                <a:cxn ang="0">
                  <a:pos x="csX96" y="csY96"/>
                </a:cxn>
                <a:cxn ang="0">
                  <a:pos x="csX97" y="csY97"/>
                </a:cxn>
                <a:cxn ang="0">
                  <a:pos x="csX98" y="csY98"/>
                </a:cxn>
                <a:cxn ang="0">
                  <a:pos x="csX99" y="csY99"/>
                </a:cxn>
                <a:cxn ang="0">
                  <a:pos x="csX100" y="csY100"/>
                </a:cxn>
                <a:cxn ang="0">
                  <a:pos x="csX101" y="csY101"/>
                </a:cxn>
                <a:cxn ang="0">
                  <a:pos x="csX102" y="csY102"/>
                </a:cxn>
                <a:cxn ang="0">
                  <a:pos x="csX103" y="csY103"/>
                </a:cxn>
                <a:cxn ang="0">
                  <a:pos x="csX104" y="csY104"/>
                </a:cxn>
                <a:cxn ang="0">
                  <a:pos x="csX105" y="csY105"/>
                </a:cxn>
                <a:cxn ang="0">
                  <a:pos x="csX106" y="csY106"/>
                </a:cxn>
                <a:cxn ang="0">
                  <a:pos x="csX107" y="csY107"/>
                </a:cxn>
              </a:cxnLst>
              <a:rect l="l" t="t" r="r" b="b"/>
              <a:pathLst>
                <a:path w="1465908" h="1465908">
                  <a:moveTo>
                    <a:pt x="651585" y="70325"/>
                  </a:moveTo>
                  <a:lnTo>
                    <a:pt x="597758" y="75751"/>
                  </a:lnTo>
                  <a:cubicBezTo>
                    <a:pt x="555965" y="84304"/>
                    <a:pt x="515588" y="96742"/>
                    <a:pt x="477020" y="112673"/>
                  </a:cubicBezTo>
                  <a:lnTo>
                    <a:pt x="453269" y="125183"/>
                  </a:lnTo>
                  <a:lnTo>
                    <a:pt x="528157" y="254892"/>
                  </a:lnTo>
                  <a:lnTo>
                    <a:pt x="467699" y="282118"/>
                  </a:lnTo>
                  <a:cubicBezTo>
                    <a:pt x="444957" y="295248"/>
                    <a:pt x="424083" y="310372"/>
                    <a:pt x="405170" y="327142"/>
                  </a:cubicBezTo>
                  <a:lnTo>
                    <a:pt x="390891" y="342588"/>
                  </a:lnTo>
                  <a:lnTo>
                    <a:pt x="315260" y="211592"/>
                  </a:lnTo>
                  <a:lnTo>
                    <a:pt x="270485" y="247013"/>
                  </a:lnTo>
                  <a:cubicBezTo>
                    <a:pt x="240733" y="275337"/>
                    <a:pt x="213578" y="306365"/>
                    <a:pt x="189416" y="339703"/>
                  </a:cubicBezTo>
                  <a:lnTo>
                    <a:pt x="183190" y="349783"/>
                  </a:lnTo>
                  <a:lnTo>
                    <a:pt x="308765" y="422284"/>
                  </a:lnTo>
                  <a:lnTo>
                    <a:pt x="270020" y="476091"/>
                  </a:lnTo>
                  <a:cubicBezTo>
                    <a:pt x="256890" y="498833"/>
                    <a:pt x="246374" y="522368"/>
                    <a:pt x="238380" y="546347"/>
                  </a:cubicBezTo>
                  <a:lnTo>
                    <a:pt x="233737" y="566864"/>
                  </a:lnTo>
                  <a:lnTo>
                    <a:pt x="107415" y="493931"/>
                  </a:lnTo>
                  <a:lnTo>
                    <a:pt x="98031" y="515852"/>
                  </a:lnTo>
                  <a:cubicBezTo>
                    <a:pt x="87168" y="547629"/>
                    <a:pt x="78624" y="580481"/>
                    <a:pt x="72600" y="614206"/>
                  </a:cubicBezTo>
                  <a:lnTo>
                    <a:pt x="67516" y="671822"/>
                  </a:lnTo>
                  <a:lnTo>
                    <a:pt x="217494" y="671822"/>
                  </a:lnTo>
                  <a:lnTo>
                    <a:pt x="210843" y="737797"/>
                  </a:lnTo>
                  <a:cubicBezTo>
                    <a:pt x="210843" y="764059"/>
                    <a:pt x="213504" y="789700"/>
                    <a:pt x="218571" y="814466"/>
                  </a:cubicBezTo>
                  <a:lnTo>
                    <a:pt x="224808" y="834556"/>
                  </a:lnTo>
                  <a:lnTo>
                    <a:pt x="72365" y="834556"/>
                  </a:lnTo>
                  <a:lnTo>
                    <a:pt x="75751" y="868150"/>
                  </a:lnTo>
                  <a:cubicBezTo>
                    <a:pt x="82593" y="901585"/>
                    <a:pt x="91922" y="934113"/>
                    <a:pt x="103537" y="965534"/>
                  </a:cubicBezTo>
                  <a:lnTo>
                    <a:pt x="116477" y="993829"/>
                  </a:lnTo>
                  <a:lnTo>
                    <a:pt x="247408" y="918236"/>
                  </a:lnTo>
                  <a:lnTo>
                    <a:pt x="248494" y="923034"/>
                  </a:lnTo>
                  <a:cubicBezTo>
                    <a:pt x="256488" y="947013"/>
                    <a:pt x="267003" y="970548"/>
                    <a:pt x="280134" y="993291"/>
                  </a:cubicBezTo>
                  <a:cubicBezTo>
                    <a:pt x="293264" y="1016033"/>
                    <a:pt x="308389" y="1036909"/>
                    <a:pt x="325158" y="1055820"/>
                  </a:cubicBezTo>
                  <a:lnTo>
                    <a:pt x="328770" y="1059159"/>
                  </a:lnTo>
                  <a:lnTo>
                    <a:pt x="196627" y="1135452"/>
                  </a:lnTo>
                  <a:lnTo>
                    <a:pt x="199036" y="1139149"/>
                  </a:lnTo>
                  <a:cubicBezTo>
                    <a:pt x="218986" y="1165332"/>
                    <a:pt x="240817" y="1190003"/>
                    <a:pt x="264329" y="1212960"/>
                  </a:cubicBezTo>
                  <a:lnTo>
                    <a:pt x="324327" y="1263531"/>
                  </a:lnTo>
                  <a:lnTo>
                    <a:pt x="397304" y="1137131"/>
                  </a:lnTo>
                  <a:lnTo>
                    <a:pt x="400643" y="1140743"/>
                  </a:lnTo>
                  <a:cubicBezTo>
                    <a:pt x="419556" y="1157513"/>
                    <a:pt x="440430" y="1172637"/>
                    <a:pt x="463172" y="1185767"/>
                  </a:cubicBezTo>
                  <a:cubicBezTo>
                    <a:pt x="485915" y="1198898"/>
                    <a:pt x="509451" y="1209414"/>
                    <a:pt x="533429" y="1217407"/>
                  </a:cubicBezTo>
                  <a:lnTo>
                    <a:pt x="538227" y="1218493"/>
                  </a:lnTo>
                  <a:lnTo>
                    <a:pt x="464638" y="1345953"/>
                  </a:lnTo>
                  <a:lnTo>
                    <a:pt x="515852" y="1367877"/>
                  </a:lnTo>
                  <a:cubicBezTo>
                    <a:pt x="547629" y="1378740"/>
                    <a:pt x="580481" y="1387285"/>
                    <a:pt x="614206" y="1393309"/>
                  </a:cubicBezTo>
                  <a:lnTo>
                    <a:pt x="651593" y="1396607"/>
                  </a:lnTo>
                  <a:lnTo>
                    <a:pt x="651593" y="1246633"/>
                  </a:lnTo>
                  <a:lnTo>
                    <a:pt x="656291" y="1248091"/>
                  </a:lnTo>
                  <a:cubicBezTo>
                    <a:pt x="681055" y="1253158"/>
                    <a:pt x="706694" y="1255819"/>
                    <a:pt x="732955" y="1255819"/>
                  </a:cubicBezTo>
                  <a:cubicBezTo>
                    <a:pt x="759215" y="1255819"/>
                    <a:pt x="784857" y="1253158"/>
                    <a:pt x="809619" y="1248091"/>
                  </a:cubicBezTo>
                  <a:lnTo>
                    <a:pt x="814317" y="1246633"/>
                  </a:lnTo>
                  <a:lnTo>
                    <a:pt x="814317" y="1396607"/>
                  </a:lnTo>
                  <a:lnTo>
                    <a:pt x="851703" y="1393309"/>
                  </a:lnTo>
                  <a:cubicBezTo>
                    <a:pt x="885428" y="1387285"/>
                    <a:pt x="918279" y="1378740"/>
                    <a:pt x="950056" y="1367877"/>
                  </a:cubicBezTo>
                  <a:lnTo>
                    <a:pt x="976348" y="1356622"/>
                  </a:lnTo>
                  <a:lnTo>
                    <a:pt x="899047" y="1222732"/>
                  </a:lnTo>
                  <a:lnTo>
                    <a:pt x="919562" y="1218087"/>
                  </a:lnTo>
                  <a:cubicBezTo>
                    <a:pt x="943541" y="1210092"/>
                    <a:pt x="967076" y="1199577"/>
                    <a:pt x="989819" y="1186447"/>
                  </a:cubicBezTo>
                  <a:lnTo>
                    <a:pt x="1043627" y="1147704"/>
                  </a:lnTo>
                  <a:lnTo>
                    <a:pt x="1120145" y="1280236"/>
                  </a:lnTo>
                  <a:lnTo>
                    <a:pt x="1126206" y="1276492"/>
                  </a:lnTo>
                  <a:cubicBezTo>
                    <a:pt x="1152876" y="1257163"/>
                    <a:pt x="1178068" y="1235918"/>
                    <a:pt x="1201580" y="1212960"/>
                  </a:cubicBezTo>
                  <a:lnTo>
                    <a:pt x="1251527" y="1156496"/>
                  </a:lnTo>
                  <a:lnTo>
                    <a:pt x="1118648" y="1079779"/>
                  </a:lnTo>
                  <a:lnTo>
                    <a:pt x="1134093" y="1065498"/>
                  </a:lnTo>
                  <a:cubicBezTo>
                    <a:pt x="1150863" y="1046585"/>
                    <a:pt x="1165986" y="1025711"/>
                    <a:pt x="1179117" y="1002969"/>
                  </a:cubicBezTo>
                  <a:lnTo>
                    <a:pt x="1206344" y="942512"/>
                  </a:lnTo>
                  <a:lnTo>
                    <a:pt x="1338108" y="1018586"/>
                  </a:lnTo>
                  <a:lnTo>
                    <a:pt x="1362372" y="965534"/>
                  </a:lnTo>
                  <a:cubicBezTo>
                    <a:pt x="1373987" y="934113"/>
                    <a:pt x="1383316" y="901585"/>
                    <a:pt x="1390157" y="868150"/>
                  </a:cubicBezTo>
                  <a:lnTo>
                    <a:pt x="1393544" y="834557"/>
                  </a:lnTo>
                  <a:lnTo>
                    <a:pt x="1241105" y="834557"/>
                  </a:lnTo>
                  <a:lnTo>
                    <a:pt x="1247340" y="814466"/>
                  </a:lnTo>
                  <a:cubicBezTo>
                    <a:pt x="1252407" y="789701"/>
                    <a:pt x="1255068" y="764060"/>
                    <a:pt x="1255068" y="737797"/>
                  </a:cubicBezTo>
                  <a:lnTo>
                    <a:pt x="1248419" y="671823"/>
                  </a:lnTo>
                  <a:lnTo>
                    <a:pt x="1398392" y="671823"/>
                  </a:lnTo>
                  <a:lnTo>
                    <a:pt x="1393309" y="614206"/>
                  </a:lnTo>
                  <a:cubicBezTo>
                    <a:pt x="1385779" y="572050"/>
                    <a:pt x="1374310" y="531258"/>
                    <a:pt x="1359298" y="492224"/>
                  </a:cubicBezTo>
                  <a:lnTo>
                    <a:pt x="1348488" y="470429"/>
                  </a:lnTo>
                  <a:lnTo>
                    <a:pt x="1218495" y="545480"/>
                  </a:lnTo>
                  <a:lnTo>
                    <a:pt x="1217409" y="540683"/>
                  </a:lnTo>
                  <a:cubicBezTo>
                    <a:pt x="1209417" y="516705"/>
                    <a:pt x="1198900" y="493168"/>
                    <a:pt x="1185770" y="470426"/>
                  </a:cubicBezTo>
                  <a:cubicBezTo>
                    <a:pt x="1172639" y="447683"/>
                    <a:pt x="1157515" y="426809"/>
                    <a:pt x="1140745" y="407897"/>
                  </a:cubicBezTo>
                  <a:lnTo>
                    <a:pt x="1137133" y="404557"/>
                  </a:lnTo>
                  <a:lnTo>
                    <a:pt x="1265932" y="330195"/>
                  </a:lnTo>
                  <a:lnTo>
                    <a:pt x="1229854" y="282275"/>
                  </a:lnTo>
                  <a:cubicBezTo>
                    <a:pt x="1202243" y="251851"/>
                    <a:pt x="1171877" y="223973"/>
                    <a:pt x="1139149" y="199036"/>
                  </a:cubicBezTo>
                  <a:lnTo>
                    <a:pt x="1109180" y="179509"/>
                  </a:lnTo>
                  <a:lnTo>
                    <a:pt x="1129599" y="194212"/>
                  </a:lnTo>
                  <a:lnTo>
                    <a:pt x="1051909" y="328776"/>
                  </a:lnTo>
                  <a:lnTo>
                    <a:pt x="1048569" y="325163"/>
                  </a:lnTo>
                  <a:cubicBezTo>
                    <a:pt x="1029658" y="308395"/>
                    <a:pt x="1008782" y="293270"/>
                    <a:pt x="986040" y="280139"/>
                  </a:cubicBezTo>
                  <a:cubicBezTo>
                    <a:pt x="963298" y="267009"/>
                    <a:pt x="939763" y="256493"/>
                    <a:pt x="915783" y="248499"/>
                  </a:cubicBezTo>
                  <a:lnTo>
                    <a:pt x="910985" y="247414"/>
                  </a:lnTo>
                  <a:lnTo>
                    <a:pt x="988095" y="113855"/>
                  </a:lnTo>
                  <a:lnTo>
                    <a:pt x="965534" y="103537"/>
                  </a:lnTo>
                  <a:cubicBezTo>
                    <a:pt x="934113" y="91922"/>
                    <a:pt x="901585" y="82593"/>
                    <a:pt x="868150" y="75751"/>
                  </a:cubicBezTo>
                  <a:lnTo>
                    <a:pt x="814322" y="70325"/>
                  </a:lnTo>
                  <a:lnTo>
                    <a:pt x="814322" y="219282"/>
                  </a:lnTo>
                  <a:lnTo>
                    <a:pt x="809624" y="217823"/>
                  </a:lnTo>
                  <a:cubicBezTo>
                    <a:pt x="784860" y="212756"/>
                    <a:pt x="759216" y="210096"/>
                    <a:pt x="732954" y="210096"/>
                  </a:cubicBezTo>
                  <a:cubicBezTo>
                    <a:pt x="706691" y="210096"/>
                    <a:pt x="681049" y="212756"/>
                    <a:pt x="656284" y="217823"/>
                  </a:cubicBezTo>
                  <a:lnTo>
                    <a:pt x="651585" y="219282"/>
                  </a:lnTo>
                  <a:close/>
                  <a:moveTo>
                    <a:pt x="732954" y="0"/>
                  </a:moveTo>
                  <a:cubicBezTo>
                    <a:pt x="1137753" y="0"/>
                    <a:pt x="1465908" y="328156"/>
                    <a:pt x="1465908" y="732954"/>
                  </a:cubicBezTo>
                  <a:cubicBezTo>
                    <a:pt x="1465908" y="1137753"/>
                    <a:pt x="1137753" y="1465908"/>
                    <a:pt x="732954" y="1465908"/>
                  </a:cubicBezTo>
                  <a:cubicBezTo>
                    <a:pt x="328156" y="1465908"/>
                    <a:pt x="0" y="1137753"/>
                    <a:pt x="0" y="732954"/>
                  </a:cubicBezTo>
                  <a:cubicBezTo>
                    <a:pt x="0" y="328156"/>
                    <a:pt x="328156" y="0"/>
                    <a:pt x="73295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276" name="Group 275">
            <a:extLst>
              <a:ext uri="{FF2B5EF4-FFF2-40B4-BE49-F238E27FC236}">
                <a16:creationId xmlns:a16="http://schemas.microsoft.com/office/drawing/2014/main" id="{C4C78BF4-8047-3FFB-1BAC-98F669455FE9}"/>
              </a:ext>
            </a:extLst>
          </p:cNvPr>
          <p:cNvGrpSpPr/>
          <p:nvPr/>
        </p:nvGrpSpPr>
        <p:grpSpPr>
          <a:xfrm>
            <a:off x="8262543" y="3472924"/>
            <a:ext cx="892340" cy="892340"/>
            <a:chOff x="7020985" y="4196594"/>
            <a:chExt cx="770280" cy="770280"/>
          </a:xfrm>
        </p:grpSpPr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D15BBD41-304B-1B63-6983-D6CE9D020DF8}"/>
                </a:ext>
              </a:extLst>
            </p:cNvPr>
            <p:cNvGrpSpPr/>
            <p:nvPr/>
          </p:nvGrpSpPr>
          <p:grpSpPr>
            <a:xfrm>
              <a:off x="7020985" y="4196594"/>
              <a:ext cx="770280" cy="770280"/>
              <a:chOff x="5348287" y="2557462"/>
              <a:chExt cx="1209676" cy="1209676"/>
            </a:xfrm>
            <a:solidFill>
              <a:srgbClr val="DCD1C2"/>
            </a:solidFill>
          </p:grpSpPr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343EDC77-0FF6-4D7C-4F97-9CD716C429CF}"/>
                  </a:ext>
                </a:extLst>
              </p:cNvPr>
              <p:cNvSpPr/>
              <p:nvPr/>
            </p:nvSpPr>
            <p:spPr>
              <a:xfrm>
                <a:off x="5348287" y="2557462"/>
                <a:ext cx="1209676" cy="1209676"/>
              </a:xfrm>
              <a:custGeom>
                <a:avLst/>
                <a:gdLst>
                  <a:gd name="csX0" fmla="*/ 654146 w 1308292"/>
                  <a:gd name="csY0" fmla="*/ 0 h 1308292"/>
                  <a:gd name="csX1" fmla="*/ 1308292 w 1308292"/>
                  <a:gd name="csY1" fmla="*/ 654146 h 1308292"/>
                  <a:gd name="csX2" fmla="*/ 654146 w 1308292"/>
                  <a:gd name="csY2" fmla="*/ 1308292 h 1308292"/>
                  <a:gd name="csX3" fmla="*/ 0 w 1308292"/>
                  <a:gd name="csY3" fmla="*/ 654146 h 1308292"/>
                  <a:gd name="csX4" fmla="*/ 654146 w 1308292"/>
                  <a:gd name="csY4" fmla="*/ 0 h 1308292"/>
                  <a:gd name="csX5" fmla="*/ 654146 w 1308292"/>
                  <a:gd name="csY5" fmla="*/ 177896 h 1308292"/>
                  <a:gd name="csX6" fmla="*/ 177896 w 1308292"/>
                  <a:gd name="csY6" fmla="*/ 654146 h 1308292"/>
                  <a:gd name="csX7" fmla="*/ 654146 w 1308292"/>
                  <a:gd name="csY7" fmla="*/ 1130396 h 1308292"/>
                  <a:gd name="csX8" fmla="*/ 1130396 w 1308292"/>
                  <a:gd name="csY8" fmla="*/ 654146 h 1308292"/>
                  <a:gd name="csX9" fmla="*/ 654146 w 1308292"/>
                  <a:gd name="csY9" fmla="*/ 177896 h 130829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</a:cxnLst>
                <a:rect l="l" t="t" r="r" b="b"/>
                <a:pathLst>
                  <a:path w="1308292" h="1308292">
                    <a:moveTo>
                      <a:pt x="654146" y="0"/>
                    </a:moveTo>
                    <a:cubicBezTo>
                      <a:pt x="1015421" y="0"/>
                      <a:pt x="1308292" y="292871"/>
                      <a:pt x="1308292" y="654146"/>
                    </a:cubicBezTo>
                    <a:cubicBezTo>
                      <a:pt x="1308292" y="1015421"/>
                      <a:pt x="1015421" y="1308292"/>
                      <a:pt x="654146" y="1308292"/>
                    </a:cubicBezTo>
                    <a:cubicBezTo>
                      <a:pt x="292871" y="1308292"/>
                      <a:pt x="0" y="1015421"/>
                      <a:pt x="0" y="654146"/>
                    </a:cubicBezTo>
                    <a:cubicBezTo>
                      <a:pt x="0" y="292871"/>
                      <a:pt x="292871" y="0"/>
                      <a:pt x="654146" y="0"/>
                    </a:cubicBezTo>
                    <a:close/>
                    <a:moveTo>
                      <a:pt x="654146" y="177896"/>
                    </a:moveTo>
                    <a:cubicBezTo>
                      <a:pt x="391121" y="177896"/>
                      <a:pt x="177896" y="391121"/>
                      <a:pt x="177896" y="654146"/>
                    </a:cubicBezTo>
                    <a:cubicBezTo>
                      <a:pt x="177896" y="917171"/>
                      <a:pt x="391121" y="1130396"/>
                      <a:pt x="654146" y="1130396"/>
                    </a:cubicBezTo>
                    <a:cubicBezTo>
                      <a:pt x="917171" y="1130396"/>
                      <a:pt x="1130396" y="917171"/>
                      <a:pt x="1130396" y="654146"/>
                    </a:cubicBezTo>
                    <a:cubicBezTo>
                      <a:pt x="1130396" y="391121"/>
                      <a:pt x="917171" y="177896"/>
                      <a:pt x="654146" y="17789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0" name="Oval 279">
                <a:extLst>
                  <a:ext uri="{FF2B5EF4-FFF2-40B4-BE49-F238E27FC236}">
                    <a16:creationId xmlns:a16="http://schemas.microsoft.com/office/drawing/2014/main" id="{C50C4CAC-2615-C52E-968A-6104E62ED827}"/>
                  </a:ext>
                </a:extLst>
              </p:cNvPr>
              <p:cNvSpPr/>
              <p:nvPr/>
            </p:nvSpPr>
            <p:spPr>
              <a:xfrm flipH="1" flipV="1">
                <a:off x="5384005" y="3124200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1" name="Oval 280">
                <a:extLst>
                  <a:ext uri="{FF2B5EF4-FFF2-40B4-BE49-F238E27FC236}">
                    <a16:creationId xmlns:a16="http://schemas.microsoft.com/office/drawing/2014/main" id="{180D1A8D-3380-01A5-E677-872698F51B47}"/>
                  </a:ext>
                </a:extLst>
              </p:cNvPr>
              <p:cNvSpPr/>
              <p:nvPr/>
            </p:nvSpPr>
            <p:spPr>
              <a:xfrm flipH="1" flipV="1">
                <a:off x="6441283" y="3128962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2" name="Oval 281">
                <a:extLst>
                  <a:ext uri="{FF2B5EF4-FFF2-40B4-BE49-F238E27FC236}">
                    <a16:creationId xmlns:a16="http://schemas.microsoft.com/office/drawing/2014/main" id="{755903A6-46C0-3D89-0461-C12D83832DA1}"/>
                  </a:ext>
                </a:extLst>
              </p:cNvPr>
              <p:cNvSpPr/>
              <p:nvPr/>
            </p:nvSpPr>
            <p:spPr>
              <a:xfrm flipH="1" flipV="1">
                <a:off x="5915025" y="3646535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3" name="Oval 282">
                <a:extLst>
                  <a:ext uri="{FF2B5EF4-FFF2-40B4-BE49-F238E27FC236}">
                    <a16:creationId xmlns:a16="http://schemas.microsoft.com/office/drawing/2014/main" id="{4C15BB5F-8479-78F0-303E-B48D068B0C08}"/>
                  </a:ext>
                </a:extLst>
              </p:cNvPr>
              <p:cNvSpPr/>
              <p:nvPr/>
            </p:nvSpPr>
            <p:spPr>
              <a:xfrm flipH="1" flipV="1">
                <a:off x="5912832" y="2600230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>
                <a:extLst>
                  <a:ext uri="{FF2B5EF4-FFF2-40B4-BE49-F238E27FC236}">
                    <a16:creationId xmlns:a16="http://schemas.microsoft.com/office/drawing/2014/main" id="{41ADF888-9068-5970-2E99-CF6C33C59894}"/>
                  </a:ext>
                </a:extLst>
              </p:cNvPr>
              <p:cNvSpPr/>
              <p:nvPr/>
            </p:nvSpPr>
            <p:spPr>
              <a:xfrm flipH="1" flipV="1">
                <a:off x="6305647" y="2774156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>
                <a:extLst>
                  <a:ext uri="{FF2B5EF4-FFF2-40B4-BE49-F238E27FC236}">
                    <a16:creationId xmlns:a16="http://schemas.microsoft.com/office/drawing/2014/main" id="{5C583ADF-6468-C255-F7FE-829D1BBA94BE}"/>
                  </a:ext>
                </a:extLst>
              </p:cNvPr>
              <p:cNvSpPr/>
              <p:nvPr/>
            </p:nvSpPr>
            <p:spPr>
              <a:xfrm flipH="1" flipV="1">
                <a:off x="5521421" y="2774156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>
                <a:extLst>
                  <a:ext uri="{FF2B5EF4-FFF2-40B4-BE49-F238E27FC236}">
                    <a16:creationId xmlns:a16="http://schemas.microsoft.com/office/drawing/2014/main" id="{F251994D-CD2A-195E-4085-E4D4F2A91BDD}"/>
                  </a:ext>
                </a:extLst>
              </p:cNvPr>
              <p:cNvSpPr/>
              <p:nvPr/>
            </p:nvSpPr>
            <p:spPr>
              <a:xfrm flipH="1" flipV="1">
                <a:off x="6305647" y="3479006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>
                <a:extLst>
                  <a:ext uri="{FF2B5EF4-FFF2-40B4-BE49-F238E27FC236}">
                    <a16:creationId xmlns:a16="http://schemas.microsoft.com/office/drawing/2014/main" id="{BF0E25FB-FB97-F80B-92F8-AC80EED93423}"/>
                  </a:ext>
                </a:extLst>
              </p:cNvPr>
              <p:cNvSpPr/>
              <p:nvPr/>
            </p:nvSpPr>
            <p:spPr>
              <a:xfrm flipH="1" flipV="1">
                <a:off x="5521421" y="3479006"/>
                <a:ext cx="76200" cy="76200"/>
              </a:xfrm>
              <a:prstGeom prst="ellipse">
                <a:avLst/>
              </a:prstGeom>
              <a:grp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B8FA84C-CEB3-64E6-6701-F08668FA5D25}"/>
                </a:ext>
              </a:extLst>
            </p:cNvPr>
            <p:cNvSpPr/>
            <p:nvPr/>
          </p:nvSpPr>
          <p:spPr>
            <a:xfrm>
              <a:off x="7135366" y="4310975"/>
              <a:ext cx="541518" cy="541518"/>
            </a:xfrm>
            <a:custGeom>
              <a:avLst/>
              <a:gdLst>
                <a:gd name="csX0" fmla="*/ 651585 w 1465908"/>
                <a:gd name="csY0" fmla="*/ 70325 h 1465908"/>
                <a:gd name="csX1" fmla="*/ 597758 w 1465908"/>
                <a:gd name="csY1" fmla="*/ 75751 h 1465908"/>
                <a:gd name="csX2" fmla="*/ 477020 w 1465908"/>
                <a:gd name="csY2" fmla="*/ 112673 h 1465908"/>
                <a:gd name="csX3" fmla="*/ 453269 w 1465908"/>
                <a:gd name="csY3" fmla="*/ 125183 h 1465908"/>
                <a:gd name="csX4" fmla="*/ 528157 w 1465908"/>
                <a:gd name="csY4" fmla="*/ 254892 h 1465908"/>
                <a:gd name="csX5" fmla="*/ 467699 w 1465908"/>
                <a:gd name="csY5" fmla="*/ 282118 h 1465908"/>
                <a:gd name="csX6" fmla="*/ 405170 w 1465908"/>
                <a:gd name="csY6" fmla="*/ 327142 h 1465908"/>
                <a:gd name="csX7" fmla="*/ 390891 w 1465908"/>
                <a:gd name="csY7" fmla="*/ 342588 h 1465908"/>
                <a:gd name="csX8" fmla="*/ 315260 w 1465908"/>
                <a:gd name="csY8" fmla="*/ 211592 h 1465908"/>
                <a:gd name="csX9" fmla="*/ 270485 w 1465908"/>
                <a:gd name="csY9" fmla="*/ 247013 h 1465908"/>
                <a:gd name="csX10" fmla="*/ 189416 w 1465908"/>
                <a:gd name="csY10" fmla="*/ 339703 h 1465908"/>
                <a:gd name="csX11" fmla="*/ 183190 w 1465908"/>
                <a:gd name="csY11" fmla="*/ 349783 h 1465908"/>
                <a:gd name="csX12" fmla="*/ 308765 w 1465908"/>
                <a:gd name="csY12" fmla="*/ 422284 h 1465908"/>
                <a:gd name="csX13" fmla="*/ 270020 w 1465908"/>
                <a:gd name="csY13" fmla="*/ 476091 h 1465908"/>
                <a:gd name="csX14" fmla="*/ 238380 w 1465908"/>
                <a:gd name="csY14" fmla="*/ 546347 h 1465908"/>
                <a:gd name="csX15" fmla="*/ 233737 w 1465908"/>
                <a:gd name="csY15" fmla="*/ 566864 h 1465908"/>
                <a:gd name="csX16" fmla="*/ 107415 w 1465908"/>
                <a:gd name="csY16" fmla="*/ 493931 h 1465908"/>
                <a:gd name="csX17" fmla="*/ 98031 w 1465908"/>
                <a:gd name="csY17" fmla="*/ 515852 h 1465908"/>
                <a:gd name="csX18" fmla="*/ 72600 w 1465908"/>
                <a:gd name="csY18" fmla="*/ 614206 h 1465908"/>
                <a:gd name="csX19" fmla="*/ 67516 w 1465908"/>
                <a:gd name="csY19" fmla="*/ 671822 h 1465908"/>
                <a:gd name="csX20" fmla="*/ 217494 w 1465908"/>
                <a:gd name="csY20" fmla="*/ 671822 h 1465908"/>
                <a:gd name="csX21" fmla="*/ 210843 w 1465908"/>
                <a:gd name="csY21" fmla="*/ 737797 h 1465908"/>
                <a:gd name="csX22" fmla="*/ 218571 w 1465908"/>
                <a:gd name="csY22" fmla="*/ 814466 h 1465908"/>
                <a:gd name="csX23" fmla="*/ 224808 w 1465908"/>
                <a:gd name="csY23" fmla="*/ 834556 h 1465908"/>
                <a:gd name="csX24" fmla="*/ 72365 w 1465908"/>
                <a:gd name="csY24" fmla="*/ 834556 h 1465908"/>
                <a:gd name="csX25" fmla="*/ 75751 w 1465908"/>
                <a:gd name="csY25" fmla="*/ 868150 h 1465908"/>
                <a:gd name="csX26" fmla="*/ 103537 w 1465908"/>
                <a:gd name="csY26" fmla="*/ 965534 h 1465908"/>
                <a:gd name="csX27" fmla="*/ 116477 w 1465908"/>
                <a:gd name="csY27" fmla="*/ 993829 h 1465908"/>
                <a:gd name="csX28" fmla="*/ 247408 w 1465908"/>
                <a:gd name="csY28" fmla="*/ 918236 h 1465908"/>
                <a:gd name="csX29" fmla="*/ 248494 w 1465908"/>
                <a:gd name="csY29" fmla="*/ 923034 h 1465908"/>
                <a:gd name="csX30" fmla="*/ 280134 w 1465908"/>
                <a:gd name="csY30" fmla="*/ 993291 h 1465908"/>
                <a:gd name="csX31" fmla="*/ 325158 w 1465908"/>
                <a:gd name="csY31" fmla="*/ 1055820 h 1465908"/>
                <a:gd name="csX32" fmla="*/ 328770 w 1465908"/>
                <a:gd name="csY32" fmla="*/ 1059159 h 1465908"/>
                <a:gd name="csX33" fmla="*/ 196627 w 1465908"/>
                <a:gd name="csY33" fmla="*/ 1135452 h 1465908"/>
                <a:gd name="csX34" fmla="*/ 199036 w 1465908"/>
                <a:gd name="csY34" fmla="*/ 1139149 h 1465908"/>
                <a:gd name="csX35" fmla="*/ 264329 w 1465908"/>
                <a:gd name="csY35" fmla="*/ 1212960 h 1465908"/>
                <a:gd name="csX36" fmla="*/ 324327 w 1465908"/>
                <a:gd name="csY36" fmla="*/ 1263531 h 1465908"/>
                <a:gd name="csX37" fmla="*/ 397304 w 1465908"/>
                <a:gd name="csY37" fmla="*/ 1137131 h 1465908"/>
                <a:gd name="csX38" fmla="*/ 400643 w 1465908"/>
                <a:gd name="csY38" fmla="*/ 1140743 h 1465908"/>
                <a:gd name="csX39" fmla="*/ 463172 w 1465908"/>
                <a:gd name="csY39" fmla="*/ 1185767 h 1465908"/>
                <a:gd name="csX40" fmla="*/ 533429 w 1465908"/>
                <a:gd name="csY40" fmla="*/ 1217407 h 1465908"/>
                <a:gd name="csX41" fmla="*/ 538227 w 1465908"/>
                <a:gd name="csY41" fmla="*/ 1218493 h 1465908"/>
                <a:gd name="csX42" fmla="*/ 464638 w 1465908"/>
                <a:gd name="csY42" fmla="*/ 1345953 h 1465908"/>
                <a:gd name="csX43" fmla="*/ 515852 w 1465908"/>
                <a:gd name="csY43" fmla="*/ 1367877 h 1465908"/>
                <a:gd name="csX44" fmla="*/ 614206 w 1465908"/>
                <a:gd name="csY44" fmla="*/ 1393309 h 1465908"/>
                <a:gd name="csX45" fmla="*/ 651593 w 1465908"/>
                <a:gd name="csY45" fmla="*/ 1396607 h 1465908"/>
                <a:gd name="csX46" fmla="*/ 651593 w 1465908"/>
                <a:gd name="csY46" fmla="*/ 1246633 h 1465908"/>
                <a:gd name="csX47" fmla="*/ 656291 w 1465908"/>
                <a:gd name="csY47" fmla="*/ 1248091 h 1465908"/>
                <a:gd name="csX48" fmla="*/ 732955 w 1465908"/>
                <a:gd name="csY48" fmla="*/ 1255819 h 1465908"/>
                <a:gd name="csX49" fmla="*/ 809619 w 1465908"/>
                <a:gd name="csY49" fmla="*/ 1248091 h 1465908"/>
                <a:gd name="csX50" fmla="*/ 814317 w 1465908"/>
                <a:gd name="csY50" fmla="*/ 1246633 h 1465908"/>
                <a:gd name="csX51" fmla="*/ 814317 w 1465908"/>
                <a:gd name="csY51" fmla="*/ 1396607 h 1465908"/>
                <a:gd name="csX52" fmla="*/ 851703 w 1465908"/>
                <a:gd name="csY52" fmla="*/ 1393309 h 1465908"/>
                <a:gd name="csX53" fmla="*/ 950056 w 1465908"/>
                <a:gd name="csY53" fmla="*/ 1367877 h 1465908"/>
                <a:gd name="csX54" fmla="*/ 976348 w 1465908"/>
                <a:gd name="csY54" fmla="*/ 1356622 h 1465908"/>
                <a:gd name="csX55" fmla="*/ 899047 w 1465908"/>
                <a:gd name="csY55" fmla="*/ 1222732 h 1465908"/>
                <a:gd name="csX56" fmla="*/ 919562 w 1465908"/>
                <a:gd name="csY56" fmla="*/ 1218087 h 1465908"/>
                <a:gd name="csX57" fmla="*/ 989819 w 1465908"/>
                <a:gd name="csY57" fmla="*/ 1186447 h 1465908"/>
                <a:gd name="csX58" fmla="*/ 1043627 w 1465908"/>
                <a:gd name="csY58" fmla="*/ 1147704 h 1465908"/>
                <a:gd name="csX59" fmla="*/ 1120145 w 1465908"/>
                <a:gd name="csY59" fmla="*/ 1280236 h 1465908"/>
                <a:gd name="csX60" fmla="*/ 1126206 w 1465908"/>
                <a:gd name="csY60" fmla="*/ 1276492 h 1465908"/>
                <a:gd name="csX61" fmla="*/ 1201580 w 1465908"/>
                <a:gd name="csY61" fmla="*/ 1212960 h 1465908"/>
                <a:gd name="csX62" fmla="*/ 1251527 w 1465908"/>
                <a:gd name="csY62" fmla="*/ 1156496 h 1465908"/>
                <a:gd name="csX63" fmla="*/ 1118648 w 1465908"/>
                <a:gd name="csY63" fmla="*/ 1079779 h 1465908"/>
                <a:gd name="csX64" fmla="*/ 1134093 w 1465908"/>
                <a:gd name="csY64" fmla="*/ 1065498 h 1465908"/>
                <a:gd name="csX65" fmla="*/ 1179117 w 1465908"/>
                <a:gd name="csY65" fmla="*/ 1002969 h 1465908"/>
                <a:gd name="csX66" fmla="*/ 1206344 w 1465908"/>
                <a:gd name="csY66" fmla="*/ 942512 h 1465908"/>
                <a:gd name="csX67" fmla="*/ 1338108 w 1465908"/>
                <a:gd name="csY67" fmla="*/ 1018586 h 1465908"/>
                <a:gd name="csX68" fmla="*/ 1362372 w 1465908"/>
                <a:gd name="csY68" fmla="*/ 965534 h 1465908"/>
                <a:gd name="csX69" fmla="*/ 1390157 w 1465908"/>
                <a:gd name="csY69" fmla="*/ 868150 h 1465908"/>
                <a:gd name="csX70" fmla="*/ 1393544 w 1465908"/>
                <a:gd name="csY70" fmla="*/ 834557 h 1465908"/>
                <a:gd name="csX71" fmla="*/ 1241105 w 1465908"/>
                <a:gd name="csY71" fmla="*/ 834557 h 1465908"/>
                <a:gd name="csX72" fmla="*/ 1247340 w 1465908"/>
                <a:gd name="csY72" fmla="*/ 814466 h 1465908"/>
                <a:gd name="csX73" fmla="*/ 1255068 w 1465908"/>
                <a:gd name="csY73" fmla="*/ 737797 h 1465908"/>
                <a:gd name="csX74" fmla="*/ 1248419 w 1465908"/>
                <a:gd name="csY74" fmla="*/ 671823 h 1465908"/>
                <a:gd name="csX75" fmla="*/ 1398392 w 1465908"/>
                <a:gd name="csY75" fmla="*/ 671823 h 1465908"/>
                <a:gd name="csX76" fmla="*/ 1393309 w 1465908"/>
                <a:gd name="csY76" fmla="*/ 614206 h 1465908"/>
                <a:gd name="csX77" fmla="*/ 1359298 w 1465908"/>
                <a:gd name="csY77" fmla="*/ 492224 h 1465908"/>
                <a:gd name="csX78" fmla="*/ 1348488 w 1465908"/>
                <a:gd name="csY78" fmla="*/ 470429 h 1465908"/>
                <a:gd name="csX79" fmla="*/ 1218495 w 1465908"/>
                <a:gd name="csY79" fmla="*/ 545480 h 1465908"/>
                <a:gd name="csX80" fmla="*/ 1217409 w 1465908"/>
                <a:gd name="csY80" fmla="*/ 540683 h 1465908"/>
                <a:gd name="csX81" fmla="*/ 1185770 w 1465908"/>
                <a:gd name="csY81" fmla="*/ 470426 h 1465908"/>
                <a:gd name="csX82" fmla="*/ 1140745 w 1465908"/>
                <a:gd name="csY82" fmla="*/ 407897 h 1465908"/>
                <a:gd name="csX83" fmla="*/ 1137133 w 1465908"/>
                <a:gd name="csY83" fmla="*/ 404557 h 1465908"/>
                <a:gd name="csX84" fmla="*/ 1265932 w 1465908"/>
                <a:gd name="csY84" fmla="*/ 330195 h 1465908"/>
                <a:gd name="csX85" fmla="*/ 1229854 w 1465908"/>
                <a:gd name="csY85" fmla="*/ 282275 h 1465908"/>
                <a:gd name="csX86" fmla="*/ 1139149 w 1465908"/>
                <a:gd name="csY86" fmla="*/ 199036 h 1465908"/>
                <a:gd name="csX87" fmla="*/ 1109180 w 1465908"/>
                <a:gd name="csY87" fmla="*/ 179509 h 1465908"/>
                <a:gd name="csX88" fmla="*/ 1129599 w 1465908"/>
                <a:gd name="csY88" fmla="*/ 194212 h 1465908"/>
                <a:gd name="csX89" fmla="*/ 1051909 w 1465908"/>
                <a:gd name="csY89" fmla="*/ 328776 h 1465908"/>
                <a:gd name="csX90" fmla="*/ 1048569 w 1465908"/>
                <a:gd name="csY90" fmla="*/ 325163 h 1465908"/>
                <a:gd name="csX91" fmla="*/ 986040 w 1465908"/>
                <a:gd name="csY91" fmla="*/ 280139 h 1465908"/>
                <a:gd name="csX92" fmla="*/ 915783 w 1465908"/>
                <a:gd name="csY92" fmla="*/ 248499 h 1465908"/>
                <a:gd name="csX93" fmla="*/ 910985 w 1465908"/>
                <a:gd name="csY93" fmla="*/ 247414 h 1465908"/>
                <a:gd name="csX94" fmla="*/ 988095 w 1465908"/>
                <a:gd name="csY94" fmla="*/ 113855 h 1465908"/>
                <a:gd name="csX95" fmla="*/ 965534 w 1465908"/>
                <a:gd name="csY95" fmla="*/ 103537 h 1465908"/>
                <a:gd name="csX96" fmla="*/ 868150 w 1465908"/>
                <a:gd name="csY96" fmla="*/ 75751 h 1465908"/>
                <a:gd name="csX97" fmla="*/ 814322 w 1465908"/>
                <a:gd name="csY97" fmla="*/ 70325 h 1465908"/>
                <a:gd name="csX98" fmla="*/ 814322 w 1465908"/>
                <a:gd name="csY98" fmla="*/ 219282 h 1465908"/>
                <a:gd name="csX99" fmla="*/ 809624 w 1465908"/>
                <a:gd name="csY99" fmla="*/ 217823 h 1465908"/>
                <a:gd name="csX100" fmla="*/ 732954 w 1465908"/>
                <a:gd name="csY100" fmla="*/ 210096 h 1465908"/>
                <a:gd name="csX101" fmla="*/ 656284 w 1465908"/>
                <a:gd name="csY101" fmla="*/ 217823 h 1465908"/>
                <a:gd name="csX102" fmla="*/ 651585 w 1465908"/>
                <a:gd name="csY102" fmla="*/ 219282 h 1465908"/>
                <a:gd name="csX103" fmla="*/ 732954 w 1465908"/>
                <a:gd name="csY103" fmla="*/ 0 h 1465908"/>
                <a:gd name="csX104" fmla="*/ 1465908 w 1465908"/>
                <a:gd name="csY104" fmla="*/ 732954 h 1465908"/>
                <a:gd name="csX105" fmla="*/ 732954 w 1465908"/>
                <a:gd name="csY105" fmla="*/ 1465908 h 1465908"/>
                <a:gd name="csX106" fmla="*/ 0 w 1465908"/>
                <a:gd name="csY106" fmla="*/ 732954 h 1465908"/>
                <a:gd name="csX107" fmla="*/ 732954 w 1465908"/>
                <a:gd name="csY107" fmla="*/ 0 h 1465908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  <a:cxn ang="0">
                  <a:pos x="csX30" y="csY30"/>
                </a:cxn>
                <a:cxn ang="0">
                  <a:pos x="csX31" y="csY31"/>
                </a:cxn>
                <a:cxn ang="0">
                  <a:pos x="csX32" y="csY32"/>
                </a:cxn>
                <a:cxn ang="0">
                  <a:pos x="csX33" y="csY33"/>
                </a:cxn>
                <a:cxn ang="0">
                  <a:pos x="csX34" y="csY34"/>
                </a:cxn>
                <a:cxn ang="0">
                  <a:pos x="csX35" y="csY35"/>
                </a:cxn>
                <a:cxn ang="0">
                  <a:pos x="csX36" y="csY36"/>
                </a:cxn>
                <a:cxn ang="0">
                  <a:pos x="csX37" y="csY37"/>
                </a:cxn>
                <a:cxn ang="0">
                  <a:pos x="csX38" y="csY38"/>
                </a:cxn>
                <a:cxn ang="0">
                  <a:pos x="csX39" y="csY39"/>
                </a:cxn>
                <a:cxn ang="0">
                  <a:pos x="csX40" y="csY40"/>
                </a:cxn>
                <a:cxn ang="0">
                  <a:pos x="csX41" y="csY41"/>
                </a:cxn>
                <a:cxn ang="0">
                  <a:pos x="csX42" y="csY42"/>
                </a:cxn>
                <a:cxn ang="0">
                  <a:pos x="csX43" y="csY43"/>
                </a:cxn>
                <a:cxn ang="0">
                  <a:pos x="csX44" y="csY44"/>
                </a:cxn>
                <a:cxn ang="0">
                  <a:pos x="csX45" y="csY45"/>
                </a:cxn>
                <a:cxn ang="0">
                  <a:pos x="csX46" y="csY46"/>
                </a:cxn>
                <a:cxn ang="0">
                  <a:pos x="csX47" y="csY47"/>
                </a:cxn>
                <a:cxn ang="0">
                  <a:pos x="csX48" y="csY48"/>
                </a:cxn>
                <a:cxn ang="0">
                  <a:pos x="csX49" y="csY49"/>
                </a:cxn>
                <a:cxn ang="0">
                  <a:pos x="csX50" y="csY50"/>
                </a:cxn>
                <a:cxn ang="0">
                  <a:pos x="csX51" y="csY51"/>
                </a:cxn>
                <a:cxn ang="0">
                  <a:pos x="csX52" y="csY52"/>
                </a:cxn>
                <a:cxn ang="0">
                  <a:pos x="csX53" y="csY53"/>
                </a:cxn>
                <a:cxn ang="0">
                  <a:pos x="csX54" y="csY54"/>
                </a:cxn>
                <a:cxn ang="0">
                  <a:pos x="csX55" y="csY55"/>
                </a:cxn>
                <a:cxn ang="0">
                  <a:pos x="csX56" y="csY56"/>
                </a:cxn>
                <a:cxn ang="0">
                  <a:pos x="csX57" y="csY57"/>
                </a:cxn>
                <a:cxn ang="0">
                  <a:pos x="csX58" y="csY58"/>
                </a:cxn>
                <a:cxn ang="0">
                  <a:pos x="csX59" y="csY59"/>
                </a:cxn>
                <a:cxn ang="0">
                  <a:pos x="csX60" y="csY60"/>
                </a:cxn>
                <a:cxn ang="0">
                  <a:pos x="csX61" y="csY61"/>
                </a:cxn>
                <a:cxn ang="0">
                  <a:pos x="csX62" y="csY62"/>
                </a:cxn>
                <a:cxn ang="0">
                  <a:pos x="csX63" y="csY63"/>
                </a:cxn>
                <a:cxn ang="0">
                  <a:pos x="csX64" y="csY64"/>
                </a:cxn>
                <a:cxn ang="0">
                  <a:pos x="csX65" y="csY65"/>
                </a:cxn>
                <a:cxn ang="0">
                  <a:pos x="csX66" y="csY66"/>
                </a:cxn>
                <a:cxn ang="0">
                  <a:pos x="csX67" y="csY67"/>
                </a:cxn>
                <a:cxn ang="0">
                  <a:pos x="csX68" y="csY68"/>
                </a:cxn>
                <a:cxn ang="0">
                  <a:pos x="csX69" y="csY69"/>
                </a:cxn>
                <a:cxn ang="0">
                  <a:pos x="csX70" y="csY70"/>
                </a:cxn>
                <a:cxn ang="0">
                  <a:pos x="csX71" y="csY71"/>
                </a:cxn>
                <a:cxn ang="0">
                  <a:pos x="csX72" y="csY72"/>
                </a:cxn>
                <a:cxn ang="0">
                  <a:pos x="csX73" y="csY73"/>
                </a:cxn>
                <a:cxn ang="0">
                  <a:pos x="csX74" y="csY74"/>
                </a:cxn>
                <a:cxn ang="0">
                  <a:pos x="csX75" y="csY75"/>
                </a:cxn>
                <a:cxn ang="0">
                  <a:pos x="csX76" y="csY76"/>
                </a:cxn>
                <a:cxn ang="0">
                  <a:pos x="csX77" y="csY77"/>
                </a:cxn>
                <a:cxn ang="0">
                  <a:pos x="csX78" y="csY78"/>
                </a:cxn>
                <a:cxn ang="0">
                  <a:pos x="csX79" y="csY79"/>
                </a:cxn>
                <a:cxn ang="0">
                  <a:pos x="csX80" y="csY80"/>
                </a:cxn>
                <a:cxn ang="0">
                  <a:pos x="csX81" y="csY81"/>
                </a:cxn>
                <a:cxn ang="0">
                  <a:pos x="csX82" y="csY82"/>
                </a:cxn>
                <a:cxn ang="0">
                  <a:pos x="csX83" y="csY83"/>
                </a:cxn>
                <a:cxn ang="0">
                  <a:pos x="csX84" y="csY84"/>
                </a:cxn>
                <a:cxn ang="0">
                  <a:pos x="csX85" y="csY85"/>
                </a:cxn>
                <a:cxn ang="0">
                  <a:pos x="csX86" y="csY86"/>
                </a:cxn>
                <a:cxn ang="0">
                  <a:pos x="csX87" y="csY87"/>
                </a:cxn>
                <a:cxn ang="0">
                  <a:pos x="csX88" y="csY88"/>
                </a:cxn>
                <a:cxn ang="0">
                  <a:pos x="csX89" y="csY89"/>
                </a:cxn>
                <a:cxn ang="0">
                  <a:pos x="csX90" y="csY90"/>
                </a:cxn>
                <a:cxn ang="0">
                  <a:pos x="csX91" y="csY91"/>
                </a:cxn>
                <a:cxn ang="0">
                  <a:pos x="csX92" y="csY92"/>
                </a:cxn>
                <a:cxn ang="0">
                  <a:pos x="csX93" y="csY93"/>
                </a:cxn>
                <a:cxn ang="0">
                  <a:pos x="csX94" y="csY94"/>
                </a:cxn>
                <a:cxn ang="0">
                  <a:pos x="csX95" y="csY95"/>
                </a:cxn>
                <a:cxn ang="0">
                  <a:pos x="csX96" y="csY96"/>
                </a:cxn>
                <a:cxn ang="0">
                  <a:pos x="csX97" y="csY97"/>
                </a:cxn>
                <a:cxn ang="0">
                  <a:pos x="csX98" y="csY98"/>
                </a:cxn>
                <a:cxn ang="0">
                  <a:pos x="csX99" y="csY99"/>
                </a:cxn>
                <a:cxn ang="0">
                  <a:pos x="csX100" y="csY100"/>
                </a:cxn>
                <a:cxn ang="0">
                  <a:pos x="csX101" y="csY101"/>
                </a:cxn>
                <a:cxn ang="0">
                  <a:pos x="csX102" y="csY102"/>
                </a:cxn>
                <a:cxn ang="0">
                  <a:pos x="csX103" y="csY103"/>
                </a:cxn>
                <a:cxn ang="0">
                  <a:pos x="csX104" y="csY104"/>
                </a:cxn>
                <a:cxn ang="0">
                  <a:pos x="csX105" y="csY105"/>
                </a:cxn>
                <a:cxn ang="0">
                  <a:pos x="csX106" y="csY106"/>
                </a:cxn>
                <a:cxn ang="0">
                  <a:pos x="csX107" y="csY107"/>
                </a:cxn>
              </a:cxnLst>
              <a:rect l="l" t="t" r="r" b="b"/>
              <a:pathLst>
                <a:path w="1465908" h="1465908">
                  <a:moveTo>
                    <a:pt x="651585" y="70325"/>
                  </a:moveTo>
                  <a:lnTo>
                    <a:pt x="597758" y="75751"/>
                  </a:lnTo>
                  <a:cubicBezTo>
                    <a:pt x="555965" y="84304"/>
                    <a:pt x="515588" y="96742"/>
                    <a:pt x="477020" y="112673"/>
                  </a:cubicBezTo>
                  <a:lnTo>
                    <a:pt x="453269" y="125183"/>
                  </a:lnTo>
                  <a:lnTo>
                    <a:pt x="528157" y="254892"/>
                  </a:lnTo>
                  <a:lnTo>
                    <a:pt x="467699" y="282118"/>
                  </a:lnTo>
                  <a:cubicBezTo>
                    <a:pt x="444957" y="295248"/>
                    <a:pt x="424083" y="310372"/>
                    <a:pt x="405170" y="327142"/>
                  </a:cubicBezTo>
                  <a:lnTo>
                    <a:pt x="390891" y="342588"/>
                  </a:lnTo>
                  <a:lnTo>
                    <a:pt x="315260" y="211592"/>
                  </a:lnTo>
                  <a:lnTo>
                    <a:pt x="270485" y="247013"/>
                  </a:lnTo>
                  <a:cubicBezTo>
                    <a:pt x="240733" y="275337"/>
                    <a:pt x="213578" y="306365"/>
                    <a:pt x="189416" y="339703"/>
                  </a:cubicBezTo>
                  <a:lnTo>
                    <a:pt x="183190" y="349783"/>
                  </a:lnTo>
                  <a:lnTo>
                    <a:pt x="308765" y="422284"/>
                  </a:lnTo>
                  <a:lnTo>
                    <a:pt x="270020" y="476091"/>
                  </a:lnTo>
                  <a:cubicBezTo>
                    <a:pt x="256890" y="498833"/>
                    <a:pt x="246374" y="522368"/>
                    <a:pt x="238380" y="546347"/>
                  </a:cubicBezTo>
                  <a:lnTo>
                    <a:pt x="233737" y="566864"/>
                  </a:lnTo>
                  <a:lnTo>
                    <a:pt x="107415" y="493931"/>
                  </a:lnTo>
                  <a:lnTo>
                    <a:pt x="98031" y="515852"/>
                  </a:lnTo>
                  <a:cubicBezTo>
                    <a:pt x="87168" y="547629"/>
                    <a:pt x="78624" y="580481"/>
                    <a:pt x="72600" y="614206"/>
                  </a:cubicBezTo>
                  <a:lnTo>
                    <a:pt x="67516" y="671822"/>
                  </a:lnTo>
                  <a:lnTo>
                    <a:pt x="217494" y="671822"/>
                  </a:lnTo>
                  <a:lnTo>
                    <a:pt x="210843" y="737797"/>
                  </a:lnTo>
                  <a:cubicBezTo>
                    <a:pt x="210843" y="764059"/>
                    <a:pt x="213504" y="789700"/>
                    <a:pt x="218571" y="814466"/>
                  </a:cubicBezTo>
                  <a:lnTo>
                    <a:pt x="224808" y="834556"/>
                  </a:lnTo>
                  <a:lnTo>
                    <a:pt x="72365" y="834556"/>
                  </a:lnTo>
                  <a:lnTo>
                    <a:pt x="75751" y="868150"/>
                  </a:lnTo>
                  <a:cubicBezTo>
                    <a:pt x="82593" y="901585"/>
                    <a:pt x="91922" y="934113"/>
                    <a:pt x="103537" y="965534"/>
                  </a:cubicBezTo>
                  <a:lnTo>
                    <a:pt x="116477" y="993829"/>
                  </a:lnTo>
                  <a:lnTo>
                    <a:pt x="247408" y="918236"/>
                  </a:lnTo>
                  <a:lnTo>
                    <a:pt x="248494" y="923034"/>
                  </a:lnTo>
                  <a:cubicBezTo>
                    <a:pt x="256488" y="947013"/>
                    <a:pt x="267003" y="970548"/>
                    <a:pt x="280134" y="993291"/>
                  </a:cubicBezTo>
                  <a:cubicBezTo>
                    <a:pt x="293264" y="1016033"/>
                    <a:pt x="308389" y="1036909"/>
                    <a:pt x="325158" y="1055820"/>
                  </a:cubicBezTo>
                  <a:lnTo>
                    <a:pt x="328770" y="1059159"/>
                  </a:lnTo>
                  <a:lnTo>
                    <a:pt x="196627" y="1135452"/>
                  </a:lnTo>
                  <a:lnTo>
                    <a:pt x="199036" y="1139149"/>
                  </a:lnTo>
                  <a:cubicBezTo>
                    <a:pt x="218986" y="1165332"/>
                    <a:pt x="240817" y="1190003"/>
                    <a:pt x="264329" y="1212960"/>
                  </a:cubicBezTo>
                  <a:lnTo>
                    <a:pt x="324327" y="1263531"/>
                  </a:lnTo>
                  <a:lnTo>
                    <a:pt x="397304" y="1137131"/>
                  </a:lnTo>
                  <a:lnTo>
                    <a:pt x="400643" y="1140743"/>
                  </a:lnTo>
                  <a:cubicBezTo>
                    <a:pt x="419556" y="1157513"/>
                    <a:pt x="440430" y="1172637"/>
                    <a:pt x="463172" y="1185767"/>
                  </a:cubicBezTo>
                  <a:cubicBezTo>
                    <a:pt x="485915" y="1198898"/>
                    <a:pt x="509451" y="1209414"/>
                    <a:pt x="533429" y="1217407"/>
                  </a:cubicBezTo>
                  <a:lnTo>
                    <a:pt x="538227" y="1218493"/>
                  </a:lnTo>
                  <a:lnTo>
                    <a:pt x="464638" y="1345953"/>
                  </a:lnTo>
                  <a:lnTo>
                    <a:pt x="515852" y="1367877"/>
                  </a:lnTo>
                  <a:cubicBezTo>
                    <a:pt x="547629" y="1378740"/>
                    <a:pt x="580481" y="1387285"/>
                    <a:pt x="614206" y="1393309"/>
                  </a:cubicBezTo>
                  <a:lnTo>
                    <a:pt x="651593" y="1396607"/>
                  </a:lnTo>
                  <a:lnTo>
                    <a:pt x="651593" y="1246633"/>
                  </a:lnTo>
                  <a:lnTo>
                    <a:pt x="656291" y="1248091"/>
                  </a:lnTo>
                  <a:cubicBezTo>
                    <a:pt x="681055" y="1253158"/>
                    <a:pt x="706694" y="1255819"/>
                    <a:pt x="732955" y="1255819"/>
                  </a:cubicBezTo>
                  <a:cubicBezTo>
                    <a:pt x="759215" y="1255819"/>
                    <a:pt x="784857" y="1253158"/>
                    <a:pt x="809619" y="1248091"/>
                  </a:cubicBezTo>
                  <a:lnTo>
                    <a:pt x="814317" y="1246633"/>
                  </a:lnTo>
                  <a:lnTo>
                    <a:pt x="814317" y="1396607"/>
                  </a:lnTo>
                  <a:lnTo>
                    <a:pt x="851703" y="1393309"/>
                  </a:lnTo>
                  <a:cubicBezTo>
                    <a:pt x="885428" y="1387285"/>
                    <a:pt x="918279" y="1378740"/>
                    <a:pt x="950056" y="1367877"/>
                  </a:cubicBezTo>
                  <a:lnTo>
                    <a:pt x="976348" y="1356622"/>
                  </a:lnTo>
                  <a:lnTo>
                    <a:pt x="899047" y="1222732"/>
                  </a:lnTo>
                  <a:lnTo>
                    <a:pt x="919562" y="1218087"/>
                  </a:lnTo>
                  <a:cubicBezTo>
                    <a:pt x="943541" y="1210092"/>
                    <a:pt x="967076" y="1199577"/>
                    <a:pt x="989819" y="1186447"/>
                  </a:cubicBezTo>
                  <a:lnTo>
                    <a:pt x="1043627" y="1147704"/>
                  </a:lnTo>
                  <a:lnTo>
                    <a:pt x="1120145" y="1280236"/>
                  </a:lnTo>
                  <a:lnTo>
                    <a:pt x="1126206" y="1276492"/>
                  </a:lnTo>
                  <a:cubicBezTo>
                    <a:pt x="1152876" y="1257163"/>
                    <a:pt x="1178068" y="1235918"/>
                    <a:pt x="1201580" y="1212960"/>
                  </a:cubicBezTo>
                  <a:lnTo>
                    <a:pt x="1251527" y="1156496"/>
                  </a:lnTo>
                  <a:lnTo>
                    <a:pt x="1118648" y="1079779"/>
                  </a:lnTo>
                  <a:lnTo>
                    <a:pt x="1134093" y="1065498"/>
                  </a:lnTo>
                  <a:cubicBezTo>
                    <a:pt x="1150863" y="1046585"/>
                    <a:pt x="1165986" y="1025711"/>
                    <a:pt x="1179117" y="1002969"/>
                  </a:cubicBezTo>
                  <a:lnTo>
                    <a:pt x="1206344" y="942512"/>
                  </a:lnTo>
                  <a:lnTo>
                    <a:pt x="1338108" y="1018586"/>
                  </a:lnTo>
                  <a:lnTo>
                    <a:pt x="1362372" y="965534"/>
                  </a:lnTo>
                  <a:cubicBezTo>
                    <a:pt x="1373987" y="934113"/>
                    <a:pt x="1383316" y="901585"/>
                    <a:pt x="1390157" y="868150"/>
                  </a:cubicBezTo>
                  <a:lnTo>
                    <a:pt x="1393544" y="834557"/>
                  </a:lnTo>
                  <a:lnTo>
                    <a:pt x="1241105" y="834557"/>
                  </a:lnTo>
                  <a:lnTo>
                    <a:pt x="1247340" y="814466"/>
                  </a:lnTo>
                  <a:cubicBezTo>
                    <a:pt x="1252407" y="789701"/>
                    <a:pt x="1255068" y="764060"/>
                    <a:pt x="1255068" y="737797"/>
                  </a:cubicBezTo>
                  <a:lnTo>
                    <a:pt x="1248419" y="671823"/>
                  </a:lnTo>
                  <a:lnTo>
                    <a:pt x="1398392" y="671823"/>
                  </a:lnTo>
                  <a:lnTo>
                    <a:pt x="1393309" y="614206"/>
                  </a:lnTo>
                  <a:cubicBezTo>
                    <a:pt x="1385779" y="572050"/>
                    <a:pt x="1374310" y="531258"/>
                    <a:pt x="1359298" y="492224"/>
                  </a:cubicBezTo>
                  <a:lnTo>
                    <a:pt x="1348488" y="470429"/>
                  </a:lnTo>
                  <a:lnTo>
                    <a:pt x="1218495" y="545480"/>
                  </a:lnTo>
                  <a:lnTo>
                    <a:pt x="1217409" y="540683"/>
                  </a:lnTo>
                  <a:cubicBezTo>
                    <a:pt x="1209417" y="516705"/>
                    <a:pt x="1198900" y="493168"/>
                    <a:pt x="1185770" y="470426"/>
                  </a:cubicBezTo>
                  <a:cubicBezTo>
                    <a:pt x="1172639" y="447683"/>
                    <a:pt x="1157515" y="426809"/>
                    <a:pt x="1140745" y="407897"/>
                  </a:cubicBezTo>
                  <a:lnTo>
                    <a:pt x="1137133" y="404557"/>
                  </a:lnTo>
                  <a:lnTo>
                    <a:pt x="1265932" y="330195"/>
                  </a:lnTo>
                  <a:lnTo>
                    <a:pt x="1229854" y="282275"/>
                  </a:lnTo>
                  <a:cubicBezTo>
                    <a:pt x="1202243" y="251851"/>
                    <a:pt x="1171877" y="223973"/>
                    <a:pt x="1139149" y="199036"/>
                  </a:cubicBezTo>
                  <a:lnTo>
                    <a:pt x="1109180" y="179509"/>
                  </a:lnTo>
                  <a:lnTo>
                    <a:pt x="1129599" y="194212"/>
                  </a:lnTo>
                  <a:lnTo>
                    <a:pt x="1051909" y="328776"/>
                  </a:lnTo>
                  <a:lnTo>
                    <a:pt x="1048569" y="325163"/>
                  </a:lnTo>
                  <a:cubicBezTo>
                    <a:pt x="1029658" y="308395"/>
                    <a:pt x="1008782" y="293270"/>
                    <a:pt x="986040" y="280139"/>
                  </a:cubicBezTo>
                  <a:cubicBezTo>
                    <a:pt x="963298" y="267009"/>
                    <a:pt x="939763" y="256493"/>
                    <a:pt x="915783" y="248499"/>
                  </a:cubicBezTo>
                  <a:lnTo>
                    <a:pt x="910985" y="247414"/>
                  </a:lnTo>
                  <a:lnTo>
                    <a:pt x="988095" y="113855"/>
                  </a:lnTo>
                  <a:lnTo>
                    <a:pt x="965534" y="103537"/>
                  </a:lnTo>
                  <a:cubicBezTo>
                    <a:pt x="934113" y="91922"/>
                    <a:pt x="901585" y="82593"/>
                    <a:pt x="868150" y="75751"/>
                  </a:cubicBezTo>
                  <a:lnTo>
                    <a:pt x="814322" y="70325"/>
                  </a:lnTo>
                  <a:lnTo>
                    <a:pt x="814322" y="219282"/>
                  </a:lnTo>
                  <a:lnTo>
                    <a:pt x="809624" y="217823"/>
                  </a:lnTo>
                  <a:cubicBezTo>
                    <a:pt x="784860" y="212756"/>
                    <a:pt x="759216" y="210096"/>
                    <a:pt x="732954" y="210096"/>
                  </a:cubicBezTo>
                  <a:cubicBezTo>
                    <a:pt x="706691" y="210096"/>
                    <a:pt x="681049" y="212756"/>
                    <a:pt x="656284" y="217823"/>
                  </a:cubicBezTo>
                  <a:lnTo>
                    <a:pt x="651585" y="219282"/>
                  </a:lnTo>
                  <a:close/>
                  <a:moveTo>
                    <a:pt x="732954" y="0"/>
                  </a:moveTo>
                  <a:cubicBezTo>
                    <a:pt x="1137753" y="0"/>
                    <a:pt x="1465908" y="328156"/>
                    <a:pt x="1465908" y="732954"/>
                  </a:cubicBezTo>
                  <a:cubicBezTo>
                    <a:pt x="1465908" y="1137753"/>
                    <a:pt x="1137753" y="1465908"/>
                    <a:pt x="732954" y="1465908"/>
                  </a:cubicBezTo>
                  <a:cubicBezTo>
                    <a:pt x="328156" y="1465908"/>
                    <a:pt x="0" y="1137753"/>
                    <a:pt x="0" y="732954"/>
                  </a:cubicBezTo>
                  <a:cubicBezTo>
                    <a:pt x="0" y="328156"/>
                    <a:pt x="328156" y="0"/>
                    <a:pt x="73295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76172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2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25</Words>
  <Application>Microsoft Office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Arial Narrow</vt:lpstr>
      <vt:lpstr>Bahnschrift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Debastab das</dc:creator>
  <cp:lastModifiedBy>Debastab das</cp:lastModifiedBy>
  <cp:revision>6</cp:revision>
  <dcterms:created xsi:type="dcterms:W3CDTF">2025-12-17T12:12:52Z</dcterms:created>
  <dcterms:modified xsi:type="dcterms:W3CDTF">2026-01-05T05:22:20Z</dcterms:modified>
</cp:coreProperties>
</file>

<file path=docProps/thumbnail.jpeg>
</file>